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8.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ags/tag19.xml" ContentType="application/vnd.openxmlformats-officedocument.presentationml.tags+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79" r:id="rId2"/>
    <p:sldMasterId id="2147483699" r:id="rId3"/>
    <p:sldMasterId id="2147483717" r:id="rId4"/>
    <p:sldMasterId id="2147483765" r:id="rId5"/>
    <p:sldMasterId id="2147483815" r:id="rId6"/>
    <p:sldMasterId id="2147483829" r:id="rId7"/>
  </p:sldMasterIdLst>
  <p:notesMasterIdLst>
    <p:notesMasterId r:id="rId19"/>
  </p:notesMasterIdLst>
  <p:sldIdLst>
    <p:sldId id="279" r:id="rId8"/>
    <p:sldId id="293" r:id="rId9"/>
    <p:sldId id="288" r:id="rId10"/>
    <p:sldId id="287" r:id="rId11"/>
    <p:sldId id="290" r:id="rId12"/>
    <p:sldId id="289" r:id="rId13"/>
    <p:sldId id="291" r:id="rId14"/>
    <p:sldId id="294" r:id="rId15"/>
    <p:sldId id="295" r:id="rId16"/>
    <p:sldId id="292" r:id="rId17"/>
    <p:sldId id="29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88" d="100"/>
          <a:sy n="88" d="100"/>
        </p:scale>
        <p:origin x="25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82FB37-1B3B-4525-9280-A23AA013CDE2}" type="datetimeFigureOut">
              <a:rPr lang="en-ZA" smtClean="0"/>
              <a:t>2017/10/31</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40122-BF8A-4CFE-B548-BD8F4EC6C221}" type="slidenum">
              <a:rPr lang="en-ZA" smtClean="0"/>
              <a:t>‹#›</a:t>
            </a:fld>
            <a:endParaRPr lang="en-ZA"/>
          </a:p>
        </p:txBody>
      </p:sp>
    </p:spTree>
    <p:extLst>
      <p:ext uri="{BB962C8B-B14F-4D97-AF65-F5344CB8AC3E}">
        <p14:creationId xmlns:p14="http://schemas.microsoft.com/office/powerpoint/2010/main" val="3613965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DB840122-BF8A-4CFE-B548-BD8F4EC6C221}" type="slidenum">
              <a:rPr lang="en-ZA" smtClean="0"/>
              <a:t>1</a:t>
            </a:fld>
            <a:endParaRPr lang="en-ZA"/>
          </a:p>
        </p:txBody>
      </p:sp>
    </p:spTree>
    <p:extLst>
      <p:ext uri="{BB962C8B-B14F-4D97-AF65-F5344CB8AC3E}">
        <p14:creationId xmlns:p14="http://schemas.microsoft.com/office/powerpoint/2010/main" val="1891687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g"/><Relationship Id="rId1" Type="http://schemas.openxmlformats.org/officeDocument/2006/relationships/slideMaster" Target="../slideMasters/slideMaster7.xml"/><Relationship Id="rId5" Type="http://schemas.openxmlformats.org/officeDocument/2006/relationships/image" Target="../media/image31.emf"/><Relationship Id="rId4" Type="http://schemas.openxmlformats.org/officeDocument/2006/relationships/image" Target="../media/image30.png"/></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17.xml"/><Relationship Id="rId1" Type="http://schemas.openxmlformats.org/officeDocument/2006/relationships/vmlDrawing" Target="../drawings/vmlDrawing17.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Master" Target="../slideMasters/slideMaster5.xml"/><Relationship Id="rId7" Type="http://schemas.openxmlformats.org/officeDocument/2006/relationships/image" Target="../media/image19.png"/><Relationship Id="rId2" Type="http://schemas.openxmlformats.org/officeDocument/2006/relationships/tags" Target="../tags/tag21.xml"/><Relationship Id="rId1" Type="http://schemas.openxmlformats.org/officeDocument/2006/relationships/vmlDrawing" Target="../drawings/vmlDrawing21.v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image" Target="../media/image18.jpeg"/></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Master" Target="../slideMasters/slideMaster5.xml"/><Relationship Id="rId7" Type="http://schemas.openxmlformats.org/officeDocument/2006/relationships/image" Target="../media/image19.png"/><Relationship Id="rId2" Type="http://schemas.openxmlformats.org/officeDocument/2006/relationships/tags" Target="../tags/tag22.xml"/><Relationship Id="rId1" Type="http://schemas.openxmlformats.org/officeDocument/2006/relationships/vmlDrawing" Target="../drawings/vmlDrawing22.vml"/><Relationship Id="rId6" Type="http://schemas.openxmlformats.org/officeDocument/2006/relationships/image" Target="../media/image1.emf"/><Relationship Id="rId5" Type="http://schemas.openxmlformats.org/officeDocument/2006/relationships/oleObject" Target="../embeddings/oleObject22.bin"/><Relationship Id="rId4" Type="http://schemas.openxmlformats.org/officeDocument/2006/relationships/image" Target="../media/image20.jpe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10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21" tIns="54411" rIns="108821" bIns="54411" rtlCol="0" anchor="ctr">
            <a:normAutofit/>
          </a:bodyPr>
          <a:lstStyle/>
          <a:p>
            <a:r>
              <a:rPr lang="en-US" sz="2000" dirty="0">
                <a:solidFill>
                  <a:schemeClr val="accent6"/>
                </a:solidFill>
                <a:latin typeface="Segoe UI" pitchFamily="34" charset="0"/>
                <a:ea typeface="Segoe UI" pitchFamily="34" charset="0"/>
                <a:cs typeface="Segoe UI" pitchFamily="34" charset="0"/>
              </a:rPr>
              <a:t>Click View &gt; Slide Master to insert a photo as </a:t>
            </a:r>
            <a:r>
              <a:rPr lang="en-US" sz="2000" baseline="0" dirty="0">
                <a:solidFill>
                  <a:schemeClr val="accent6"/>
                </a:solidFill>
                <a:latin typeface="Segoe UI" pitchFamily="34" charset="0"/>
                <a:ea typeface="Segoe UI" pitchFamily="34" charset="0"/>
                <a:cs typeface="Segoe UI" pitchFamily="34" charset="0"/>
              </a:rPr>
              <a:t>a background behind the colored boxes.</a:t>
            </a:r>
            <a:endParaRPr lang="en-US" sz="2000" dirty="0">
              <a:solidFill>
                <a:schemeClr val="accent6"/>
              </a:solidFill>
              <a:latin typeface="Segoe UI" pitchFamily="34" charset="0"/>
              <a:ea typeface="Segoe UI" pitchFamily="34" charset="0"/>
              <a:cs typeface="Segoe UI" pitchFamily="34" charset="0"/>
            </a:endParaRPr>
          </a:p>
        </p:txBody>
      </p:sp>
      <p:sp>
        <p:nvSpPr>
          <p:cNvPr id="15" name="TextBox 14"/>
          <p:cNvSpPr txBox="1"/>
          <p:nvPr/>
        </p:nvSpPr>
        <p:spPr>
          <a:xfrm>
            <a:off x="7620000" y="381000"/>
            <a:ext cx="3810000" cy="1905000"/>
          </a:xfrm>
          <a:prstGeom prst="rect">
            <a:avLst/>
          </a:prstGeom>
        </p:spPr>
        <p:txBody>
          <a:bodyPr vert="horz" wrap="square" lIns="108821" tIns="54411" rIns="108821" bIns="54411" rtlCol="0" anchor="ctr">
            <a:normAutofit/>
          </a:bodyPr>
          <a:lstStyle/>
          <a:p>
            <a:r>
              <a:rPr lang="en-US" sz="2000" dirty="0">
                <a:solidFill>
                  <a:schemeClr val="accent6"/>
                </a:solidFill>
                <a:latin typeface="Segoe UI" pitchFamily="34" charset="0"/>
                <a:ea typeface="Segoe UI" pitchFamily="34" charset="0"/>
                <a:cs typeface="Segoe UI" pitchFamily="34" charset="0"/>
              </a:rPr>
              <a:t>Click View &gt; Slide Master to insert a photo as </a:t>
            </a:r>
            <a:r>
              <a:rPr lang="en-US" sz="2000" baseline="0" dirty="0">
                <a:solidFill>
                  <a:schemeClr val="accent6"/>
                </a:solidFill>
                <a:latin typeface="Segoe UI" pitchFamily="34" charset="0"/>
                <a:ea typeface="Segoe UI" pitchFamily="34" charset="0"/>
                <a:cs typeface="Segoe UI" pitchFamily="34" charset="0"/>
              </a:rPr>
              <a:t>a background behind the colored boxes.</a:t>
            </a:r>
            <a:endParaRPr lang="en-US" sz="2000" dirty="0">
              <a:solidFill>
                <a:schemeClr val="accent6"/>
              </a:solidFill>
              <a:latin typeface="Segoe UI" pitchFamily="34" charset="0"/>
              <a:ea typeface="Segoe UI" pitchFamily="34" charset="0"/>
              <a:cs typeface="Segoe UI" pitchFamily="34" charset="0"/>
            </a:endParaRP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244" y="198357"/>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21" tIns="54411" rIns="108821" bIns="54411" rtlCol="0" anchor="ctr">
            <a:normAutofit/>
          </a:bodyPr>
          <a:lstStyle/>
          <a:p>
            <a:r>
              <a:rPr lang="en-US" sz="2000" dirty="0">
                <a:solidFill>
                  <a:schemeClr val="accent6"/>
                </a:solidFill>
                <a:latin typeface="Segoe UI" pitchFamily="34" charset="0"/>
                <a:ea typeface="Segoe UI" pitchFamily="34" charset="0"/>
                <a:cs typeface="Segoe UI" pitchFamily="34" charset="0"/>
              </a:rPr>
              <a:t>Click View &gt; Slide Master to insert a photo as </a:t>
            </a:r>
            <a:r>
              <a:rPr lang="en-US" sz="2000" baseline="0" dirty="0">
                <a:solidFill>
                  <a:schemeClr val="accent6"/>
                </a:solidFill>
                <a:latin typeface="Segoe UI" pitchFamily="34" charset="0"/>
                <a:ea typeface="Segoe UI" pitchFamily="34" charset="0"/>
                <a:cs typeface="Segoe UI" pitchFamily="34" charset="0"/>
              </a:rPr>
              <a:t>a background behind the colored boxes.</a:t>
            </a:r>
            <a:endParaRPr lang="en-US" sz="2000" dirty="0">
              <a:solidFill>
                <a:schemeClr val="accent6"/>
              </a:solidFill>
              <a:latin typeface="Segoe UI" pitchFamily="34" charset="0"/>
              <a:ea typeface="Segoe UI" pitchFamily="34" charset="0"/>
              <a:cs typeface="Segoe UI" pitchFamily="34" charset="0"/>
            </a:endParaRPr>
          </a:p>
        </p:txBody>
      </p:sp>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9244" y="198357"/>
            <a:ext cx="1947103" cy="716042"/>
          </a:xfrm>
          <a:prstGeom prst="rect">
            <a:avLst/>
          </a:prstGeom>
        </p:spPr>
      </p:pic>
    </p:spTree>
    <p:extLst>
      <p:ext uri="{BB962C8B-B14F-4D97-AF65-F5344CB8AC3E}">
        <p14:creationId xmlns:p14="http://schemas.microsoft.com/office/powerpoint/2010/main" val="3342808708"/>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1316"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567913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2"/>
            <a:ext cx="11890297" cy="1822988"/>
          </a:xfrm>
          <a:noFill/>
        </p:spPr>
        <p:txBody>
          <a:bodyPr lIns="137160" tIns="137160" rIns="137160" bIns="137160" anchor="t" anchorCtr="0"/>
          <a:lstStyle>
            <a:lvl1pPr>
              <a:defRPr sz="8592"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278" indent="-190278">
              <a:lnSpc>
                <a:spcPct val="80000"/>
              </a:lnSpc>
              <a:buNone/>
              <a:defRPr lang="en-US" sz="1998" kern="1200" dirty="0">
                <a:solidFill>
                  <a:srgbClr val="000000"/>
                </a:solidFill>
                <a:latin typeface="Segoe UI" pitchFamily="34" charset="0"/>
                <a:ea typeface="Segoe UI" pitchFamily="34" charset="0"/>
                <a:cs typeface="Segoe UI" pitchFamily="34" charset="0"/>
              </a:defRPr>
            </a:lvl1pPr>
          </a:lstStyle>
          <a:p>
            <a:pPr marL="0" lvl="0" indent="0" algn="l" defTabSz="108724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559870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2"/>
            <a:ext cx="11890297" cy="1822988"/>
          </a:xfrm>
          <a:noFill/>
        </p:spPr>
        <p:txBody>
          <a:bodyPr lIns="137160" tIns="137160" rIns="137160" bIns="137160" anchor="t" anchorCtr="0"/>
          <a:lstStyle>
            <a:lvl1pPr>
              <a:defRPr sz="8592"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278" indent="-190278">
              <a:lnSpc>
                <a:spcPct val="80000"/>
              </a:lnSpc>
              <a:buNone/>
              <a:defRPr lang="en-US" sz="1998" kern="1200" dirty="0">
                <a:solidFill>
                  <a:schemeClr val="tx1"/>
                </a:solidFill>
                <a:latin typeface="Segoe UI" pitchFamily="34" charset="0"/>
                <a:ea typeface="Segoe UI" pitchFamily="34" charset="0"/>
                <a:cs typeface="Segoe UI" pitchFamily="34" charset="0"/>
              </a:defRPr>
            </a:lvl1pPr>
          </a:lstStyle>
          <a:p>
            <a:pPr marL="0" lvl="0" indent="0" algn="l" defTabSz="108724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029095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1" y="1600201"/>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80"/>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98"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01646949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3"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29" tIns="38063" rIns="76129" bIns="38063" rtlCol="0" anchor="ctr"/>
          <a:lstStyle/>
          <a:p>
            <a:pPr algn="ctr" defTabSz="1087244"/>
            <a:endParaRPr lang="en-US" sz="2198">
              <a:solidFill>
                <a:prstClr val="white"/>
              </a:solidFill>
            </a:endParaRPr>
          </a:p>
        </p:txBody>
      </p:sp>
      <p:sp>
        <p:nvSpPr>
          <p:cNvPr id="4" name="Rectangle 3"/>
          <p:cNvSpPr/>
          <p:nvPr/>
        </p:nvSpPr>
        <p:spPr>
          <a:xfrm>
            <a:off x="3"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29" tIns="38063" rIns="76129" bIns="38063" rtlCol="0" anchor="ctr"/>
          <a:lstStyle/>
          <a:p>
            <a:pPr algn="ctr" defTabSz="1087244"/>
            <a:endParaRPr lang="en-US" sz="2198">
              <a:solidFill>
                <a:prstClr val="white"/>
              </a:solidFill>
            </a:endParaRPr>
          </a:p>
        </p:txBody>
      </p:sp>
      <p:sp>
        <p:nvSpPr>
          <p:cNvPr id="8" name="Rectangle 7"/>
          <p:cNvSpPr/>
          <p:nvPr/>
        </p:nvSpPr>
        <p:spPr>
          <a:xfrm>
            <a:off x="3"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29" tIns="38063" rIns="76129" bIns="38063" rtlCol="0" anchor="ctr"/>
          <a:lstStyle/>
          <a:p>
            <a:pPr algn="ctr" defTabSz="1087244"/>
            <a:endParaRPr lang="en-US" sz="2198">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2" y="2899241"/>
            <a:ext cx="2881118" cy="1059525"/>
          </a:xfrm>
          <a:prstGeom prst="rect">
            <a:avLst/>
          </a:prstGeom>
        </p:spPr>
      </p:pic>
      <p:sp>
        <p:nvSpPr>
          <p:cNvPr id="6" name="Rectangle 5"/>
          <p:cNvSpPr/>
          <p:nvPr/>
        </p:nvSpPr>
        <p:spPr>
          <a:xfrm>
            <a:off x="3"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29" tIns="38063" rIns="76129" bIns="38063" rtlCol="0" anchor="ctr"/>
          <a:lstStyle/>
          <a:p>
            <a:pPr algn="ctr" defTabSz="1087244"/>
            <a:endParaRPr lang="en-US" sz="2198">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2" y="2899241"/>
            <a:ext cx="2881118" cy="1059525"/>
          </a:xfrm>
          <a:prstGeom prst="rect">
            <a:avLst/>
          </a:prstGeom>
        </p:spPr>
      </p:pic>
      <p:sp>
        <p:nvSpPr>
          <p:cNvPr id="9" name="Rectangle 8"/>
          <p:cNvSpPr/>
          <p:nvPr userDrawn="1"/>
        </p:nvSpPr>
        <p:spPr>
          <a:xfrm>
            <a:off x="3"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29" tIns="38063" rIns="76129" bIns="38063" rtlCol="0" anchor="ctr"/>
          <a:lstStyle/>
          <a:p>
            <a:pPr algn="ctr" defTabSz="1087244"/>
            <a:endParaRPr lang="en-US" sz="2198">
              <a:solidFill>
                <a:prstClr val="white"/>
              </a:solidFill>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46232" y="2899241"/>
            <a:ext cx="2881118" cy="1059525"/>
          </a:xfrm>
          <a:prstGeom prst="rect">
            <a:avLst/>
          </a:prstGeom>
        </p:spPr>
      </p:pic>
    </p:spTree>
    <p:extLst>
      <p:ext uri="{BB962C8B-B14F-4D97-AF65-F5344CB8AC3E}">
        <p14:creationId xmlns:p14="http://schemas.microsoft.com/office/powerpoint/2010/main" val="196304113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76457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logo-0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96034" y="2463066"/>
            <a:ext cx="1371600" cy="292557"/>
          </a:xfrm>
          <a:prstGeom prst="rect">
            <a:avLst/>
          </a:prstGeom>
        </p:spPr>
      </p:pic>
      <p:sp>
        <p:nvSpPr>
          <p:cNvPr id="2" name="Rectangle 1"/>
          <p:cNvSpPr/>
          <p:nvPr userDrawn="1"/>
        </p:nvSpPr>
        <p:spPr bwMode="auto">
          <a:xfrm>
            <a:off x="10368156" y="6051176"/>
            <a:ext cx="1427356" cy="6290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bwMode="white">
          <a:xfrm>
            <a:off x="495610" y="1564958"/>
            <a:ext cx="11299902" cy="705321"/>
          </a:xfrm>
          <a:noFill/>
        </p:spPr>
        <p:txBody>
          <a:bodyPr lIns="0" tIns="0" rIns="0" bIns="0" anchor="t" anchorCtr="0"/>
          <a:lstStyle>
            <a:lvl1pPr marL="0" marR="0" indent="0" algn="r" defTabSz="930990" rtl="0" eaLnBrk="1" fontAlgn="auto" latinLnBrk="0" hangingPunct="1">
              <a:lnSpc>
                <a:spcPct val="90000"/>
              </a:lnSpc>
              <a:spcBef>
                <a:spcPct val="0"/>
              </a:spcBef>
              <a:spcAft>
                <a:spcPts val="0"/>
              </a:spcAft>
              <a:buClrTx/>
              <a:buSzTx/>
              <a:buFontTx/>
              <a:buNone/>
              <a:tabLst/>
              <a:defRPr sz="5000" spc="-100" baseline="0">
                <a:solidFill>
                  <a:schemeClr val="tx2"/>
                </a:solidFill>
              </a:defRPr>
            </a:lvl1pPr>
          </a:lstStyle>
          <a:p>
            <a:r>
              <a:rPr lang="en-US" dirty="0"/>
              <a:t>Digital Advisory Services</a:t>
            </a:r>
          </a:p>
        </p:txBody>
      </p:sp>
      <p:sp>
        <p:nvSpPr>
          <p:cNvPr id="5" name="Text Placeholder 4"/>
          <p:cNvSpPr>
            <a:spLocks noGrp="1"/>
          </p:cNvSpPr>
          <p:nvPr>
            <p:ph type="body" sz="quarter" idx="12" hasCustomPrompt="1"/>
          </p:nvPr>
        </p:nvSpPr>
        <p:spPr bwMode="white">
          <a:xfrm>
            <a:off x="446049" y="5957284"/>
            <a:ext cx="11299902" cy="338554"/>
          </a:xfrm>
          <a:noFill/>
        </p:spPr>
        <p:txBody>
          <a:bodyPr wrap="square" lIns="0" tIns="0" rIns="0" bIns="0">
            <a:spAutoFit/>
          </a:bodyPr>
          <a:lstStyle>
            <a:lvl1pPr marL="0" indent="0" algn="r">
              <a:spcBef>
                <a:spcPts val="0"/>
              </a:spcBef>
              <a:buNone/>
              <a:defRPr sz="2400" b="0" i="0" spc="0" baseline="0">
                <a:solidFill>
                  <a:schemeClr val="bg2">
                    <a:lumMod val="50000"/>
                  </a:schemeClr>
                </a:solidFill>
                <a:latin typeface="+mn-lt"/>
              </a:defRPr>
            </a:lvl1pPr>
          </a:lstStyle>
          <a:p>
            <a:pPr lvl="0"/>
            <a:r>
              <a:rPr lang="en-US" dirty="0"/>
              <a:t>Speaker Name | Date xx xx xx</a:t>
            </a:r>
          </a:p>
        </p:txBody>
      </p:sp>
      <p:sp>
        <p:nvSpPr>
          <p:cNvPr id="10" name="Rectangle 9"/>
          <p:cNvSpPr/>
          <p:nvPr userDrawn="1"/>
        </p:nvSpPr>
        <p:spPr bwMode="auto">
          <a:xfrm>
            <a:off x="11999951" y="5184654"/>
            <a:ext cx="192048" cy="1111183"/>
          </a:xfrm>
          <a:prstGeom prst="rect">
            <a:avLst/>
          </a:prstGeom>
          <a:solidFill>
            <a:schemeClr val="accent1">
              <a:alpha val="8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594743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47675" y="469900"/>
            <a:ext cx="11296650" cy="609398"/>
          </a:xfrm>
        </p:spPr>
        <p:txBody>
          <a:bodyPr/>
          <a:lstStyle/>
          <a:p>
            <a:r>
              <a:rPr lang="en-US" dirty="0"/>
              <a:t>Click to edit Master title style</a:t>
            </a:r>
          </a:p>
        </p:txBody>
      </p:sp>
      <p:sp>
        <p:nvSpPr>
          <p:cNvPr id="4" name="Content Placeholder 3"/>
          <p:cNvSpPr>
            <a:spLocks noGrp="1"/>
          </p:cNvSpPr>
          <p:nvPr>
            <p:ph sz="quarter" idx="10"/>
          </p:nvPr>
        </p:nvSpPr>
        <p:spPr>
          <a:xfrm>
            <a:off x="447675" y="1485900"/>
            <a:ext cx="11296650" cy="1418593"/>
          </a:xfrm>
        </p:spPr>
        <p:txBody>
          <a:bodyPr wrap="square">
            <a:spAutoFit/>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stretch>
            <a:fillRect/>
          </a:stretch>
        </p:blipFill>
        <p:spPr>
          <a:xfrm>
            <a:off x="0" y="4526280"/>
            <a:ext cx="7536180" cy="2331720"/>
          </a:xfrm>
          <a:prstGeom prst="rect">
            <a:avLst/>
          </a:prstGeom>
        </p:spPr>
      </p:pic>
    </p:spTree>
    <p:extLst>
      <p:ext uri="{BB962C8B-B14F-4D97-AF65-F5344CB8AC3E}">
        <p14:creationId xmlns:p14="http://schemas.microsoft.com/office/powerpoint/2010/main" val="17045467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47675" y="469900"/>
            <a:ext cx="11296650" cy="609398"/>
          </a:xfrm>
        </p:spPr>
        <p:txBody>
          <a:body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0" y="4526280"/>
            <a:ext cx="7536180" cy="2331720"/>
          </a:xfrm>
          <a:prstGeom prst="rect">
            <a:avLst/>
          </a:prstGeom>
        </p:spPr>
      </p:pic>
    </p:spTree>
    <p:extLst>
      <p:ext uri="{BB962C8B-B14F-4D97-AF65-F5344CB8AC3E}">
        <p14:creationId xmlns:p14="http://schemas.microsoft.com/office/powerpoint/2010/main" val="17638356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pic>
        <p:nvPicPr>
          <p:cNvPr id="4" name="Picture 3"/>
          <p:cNvPicPr>
            <a:picLocks noChangeAspect="1"/>
          </p:cNvPicPr>
          <p:nvPr userDrawn="1"/>
        </p:nvPicPr>
        <p:blipFill>
          <a:blip r:embed="rId2"/>
          <a:stretch>
            <a:fillRect/>
          </a:stretch>
        </p:blipFill>
        <p:spPr>
          <a:xfrm>
            <a:off x="0" y="5899220"/>
            <a:ext cx="3098800" cy="958779"/>
          </a:xfrm>
          <a:prstGeom prst="rect">
            <a:avLst/>
          </a:prstGeom>
        </p:spPr>
      </p:pic>
    </p:spTree>
    <p:extLst>
      <p:ext uri="{BB962C8B-B14F-4D97-AF65-F5344CB8AC3E}">
        <p14:creationId xmlns:p14="http://schemas.microsoft.com/office/powerpoint/2010/main" val="394868061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0129838" y="5670550"/>
            <a:ext cx="1614487" cy="89693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4778737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2340"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767565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0"/>
          </p:nvPr>
        </p:nvSpPr>
        <p:spPr>
          <a:xfrm>
            <a:off x="447675" y="1485900"/>
            <a:ext cx="4669883" cy="1418593"/>
          </a:xfrm>
        </p:spPr>
        <p:txBody>
          <a:bodyPr wrap="square">
            <a:spAutoFit/>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p:cNvSpPr>
            <a:spLocks noGrp="1"/>
          </p:cNvSpPr>
          <p:nvPr>
            <p:ph sz="quarter" idx="11"/>
          </p:nvPr>
        </p:nvSpPr>
        <p:spPr>
          <a:xfrm>
            <a:off x="5325017" y="1485900"/>
            <a:ext cx="4669883" cy="1418593"/>
          </a:xfrm>
        </p:spPr>
        <p:txBody>
          <a:bodyPr wrap="square">
            <a:spAutoFit/>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a:stretch>
            <a:fillRect/>
          </a:stretch>
        </p:blipFill>
        <p:spPr>
          <a:xfrm>
            <a:off x="0" y="4526949"/>
            <a:ext cx="7536180" cy="2331720"/>
          </a:xfrm>
          <a:prstGeom prst="rect">
            <a:avLst/>
          </a:prstGeom>
        </p:spPr>
      </p:pic>
    </p:spTree>
    <p:extLst>
      <p:ext uri="{BB962C8B-B14F-4D97-AF65-F5344CB8AC3E}">
        <p14:creationId xmlns:p14="http://schemas.microsoft.com/office/powerpoint/2010/main" val="37406046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2399294" y="1585913"/>
            <a:ext cx="3660775" cy="3657600"/>
          </a:xfrm>
          <a:solidFill>
            <a:schemeClr val="tx2">
              <a:alpha val="91000"/>
            </a:schemeClr>
          </a:solidFill>
          <a:ln>
            <a:noFill/>
          </a:ln>
        </p:spPr>
        <p:txBody>
          <a:bodyPr lIns="91440" tIns="45720" rIns="91440" bIns="45720" anchor="ctr">
            <a:noAutofit/>
          </a:bodyPr>
          <a:lstStyle>
            <a:lvl1pPr marL="0" indent="0" algn="ctr">
              <a:buNone/>
              <a:defRPr b="0" i="0">
                <a:solidFill>
                  <a:schemeClr val="bg1"/>
                </a:solidFill>
                <a:latin typeface="+mn-lt"/>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dirty="0"/>
              <a:t>Click to edit</a:t>
            </a:r>
            <a:br>
              <a:rPr lang="en-US" dirty="0"/>
            </a:br>
            <a:r>
              <a:rPr lang="en-US" dirty="0"/>
              <a:t>Master text styles</a:t>
            </a:r>
          </a:p>
        </p:txBody>
      </p:sp>
      <p:sp>
        <p:nvSpPr>
          <p:cNvPr id="8" name="Content Placeholder 3"/>
          <p:cNvSpPr>
            <a:spLocks noGrp="1"/>
          </p:cNvSpPr>
          <p:nvPr>
            <p:ph sz="quarter" idx="11" hasCustomPrompt="1"/>
          </p:nvPr>
        </p:nvSpPr>
        <p:spPr>
          <a:xfrm>
            <a:off x="6140606" y="1585913"/>
            <a:ext cx="1785782" cy="1784233"/>
          </a:xfrm>
          <a:solidFill>
            <a:schemeClr val="accent1">
              <a:alpha val="91000"/>
            </a:schemeClr>
          </a:solidFill>
          <a:ln>
            <a:noFill/>
          </a:ln>
        </p:spPr>
        <p:txBody>
          <a:bodyPr lIns="91440" tIns="45720" rIns="91440" bIns="45720" anchor="ctr">
            <a:noAutofit/>
          </a:bodyPr>
          <a:lstStyle>
            <a:lvl1pPr marL="0" indent="0" algn="ctr">
              <a:buNone/>
              <a:defRPr sz="1800" b="0" i="0">
                <a:solidFill>
                  <a:schemeClr val="bg1"/>
                </a:solidFill>
                <a:latin typeface="+mn-lt"/>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dirty="0"/>
              <a:t>Click to edit</a:t>
            </a:r>
            <a:br>
              <a:rPr lang="en-US" dirty="0"/>
            </a:br>
            <a:r>
              <a:rPr lang="en-US" dirty="0"/>
              <a:t>Master text styles</a:t>
            </a:r>
          </a:p>
        </p:txBody>
      </p:sp>
      <p:sp>
        <p:nvSpPr>
          <p:cNvPr id="10" name="Content Placeholder 3"/>
          <p:cNvSpPr>
            <a:spLocks noGrp="1"/>
          </p:cNvSpPr>
          <p:nvPr>
            <p:ph sz="quarter" idx="12" hasCustomPrompt="1"/>
          </p:nvPr>
        </p:nvSpPr>
        <p:spPr>
          <a:xfrm>
            <a:off x="8006924" y="1585913"/>
            <a:ext cx="1785782" cy="1784233"/>
          </a:xfrm>
          <a:solidFill>
            <a:srgbClr val="8DC63F">
              <a:alpha val="91000"/>
            </a:srgbClr>
          </a:solidFill>
          <a:ln>
            <a:noFill/>
          </a:ln>
        </p:spPr>
        <p:txBody>
          <a:bodyPr lIns="91440" tIns="45720" rIns="91440" bIns="45720" anchor="ctr">
            <a:noAutofit/>
          </a:bodyPr>
          <a:lstStyle>
            <a:lvl1pPr marL="0" indent="0" algn="ctr">
              <a:buNone/>
              <a:defRPr sz="1800" b="0" i="0">
                <a:solidFill>
                  <a:schemeClr val="bg1"/>
                </a:solidFill>
                <a:latin typeface="+mn-lt"/>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dirty="0"/>
              <a:t>Click to edit</a:t>
            </a:r>
            <a:br>
              <a:rPr lang="en-US" dirty="0"/>
            </a:br>
            <a:r>
              <a:rPr lang="en-US" dirty="0"/>
              <a:t>Master text styles</a:t>
            </a:r>
          </a:p>
        </p:txBody>
      </p:sp>
      <p:sp>
        <p:nvSpPr>
          <p:cNvPr id="11" name="Content Placeholder 3"/>
          <p:cNvSpPr>
            <a:spLocks noGrp="1"/>
          </p:cNvSpPr>
          <p:nvPr>
            <p:ph sz="quarter" idx="13" hasCustomPrompt="1"/>
          </p:nvPr>
        </p:nvSpPr>
        <p:spPr>
          <a:xfrm>
            <a:off x="6140606" y="3459280"/>
            <a:ext cx="1785782" cy="1784233"/>
          </a:xfrm>
          <a:solidFill>
            <a:schemeClr val="bg2">
              <a:lumMod val="25000"/>
              <a:alpha val="91000"/>
            </a:schemeClr>
          </a:solidFill>
          <a:ln>
            <a:noFill/>
          </a:ln>
        </p:spPr>
        <p:txBody>
          <a:bodyPr lIns="91440" tIns="45720" rIns="91440" bIns="45720" anchor="ctr">
            <a:noAutofit/>
          </a:bodyPr>
          <a:lstStyle>
            <a:lvl1pPr marL="0" indent="0" algn="ctr">
              <a:buNone/>
              <a:defRPr sz="1800" b="0" i="0">
                <a:solidFill>
                  <a:schemeClr val="bg1"/>
                </a:solidFill>
                <a:latin typeface="+mn-lt"/>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dirty="0"/>
              <a:t>Click to edit</a:t>
            </a:r>
            <a:br>
              <a:rPr lang="en-US" dirty="0"/>
            </a:br>
            <a:r>
              <a:rPr lang="en-US" dirty="0"/>
              <a:t>Master text styles</a:t>
            </a:r>
          </a:p>
        </p:txBody>
      </p:sp>
      <p:sp>
        <p:nvSpPr>
          <p:cNvPr id="12" name="Content Placeholder 3"/>
          <p:cNvSpPr>
            <a:spLocks noGrp="1"/>
          </p:cNvSpPr>
          <p:nvPr>
            <p:ph sz="quarter" idx="14" hasCustomPrompt="1"/>
          </p:nvPr>
        </p:nvSpPr>
        <p:spPr>
          <a:xfrm>
            <a:off x="8006924" y="3459280"/>
            <a:ext cx="1785782" cy="1784233"/>
          </a:xfrm>
          <a:solidFill>
            <a:schemeClr val="accent3">
              <a:alpha val="91000"/>
            </a:schemeClr>
          </a:solidFill>
          <a:ln>
            <a:noFill/>
          </a:ln>
        </p:spPr>
        <p:txBody>
          <a:bodyPr lIns="91440" tIns="45720" rIns="91440" bIns="45720" anchor="ctr">
            <a:noAutofit/>
          </a:bodyPr>
          <a:lstStyle>
            <a:lvl1pPr marL="0" indent="0" algn="ctr">
              <a:buNone/>
              <a:defRPr sz="1800" b="0" i="0">
                <a:solidFill>
                  <a:schemeClr val="bg1"/>
                </a:solidFill>
                <a:latin typeface="+mn-lt"/>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dirty="0"/>
              <a:t>Click to edit</a:t>
            </a:r>
            <a:br>
              <a:rPr lang="en-US" dirty="0"/>
            </a:br>
            <a:r>
              <a:rPr lang="en-US" dirty="0"/>
              <a:t>Master text styles</a:t>
            </a:r>
          </a:p>
        </p:txBody>
      </p:sp>
    </p:spTree>
    <p:extLst>
      <p:ext uri="{BB962C8B-B14F-4D97-AF65-F5344CB8AC3E}">
        <p14:creationId xmlns:p14="http://schemas.microsoft.com/office/powerpoint/2010/main" val="37853609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3"/>
          <p:cNvSpPr>
            <a:spLocks noGrp="1"/>
          </p:cNvSpPr>
          <p:nvPr>
            <p:ph sz="quarter" idx="11" hasCustomPrompt="1"/>
          </p:nvPr>
        </p:nvSpPr>
        <p:spPr>
          <a:xfrm>
            <a:off x="3331079" y="2515181"/>
            <a:ext cx="1785782" cy="1784233"/>
          </a:xfrm>
          <a:solidFill>
            <a:schemeClr val="accent1">
              <a:alpha val="91000"/>
            </a:schemeClr>
          </a:solidFill>
          <a:ln w="76200" cmpd="sng">
            <a:noFill/>
          </a:ln>
        </p:spPr>
        <p:txBody>
          <a:bodyPr lIns="91440" tIns="45720" rIns="91440" bIns="45720" anchor="ctr">
            <a:noAutofit/>
          </a:bodyPr>
          <a:lstStyle>
            <a:lvl1pPr marL="0" indent="0" algn="ctr">
              <a:buNone/>
              <a:defRPr sz="1800">
                <a:solidFill>
                  <a:schemeClr val="bg1"/>
                </a:solidFill>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dirty="0"/>
              <a:t>Click to edit</a:t>
            </a:r>
            <a:br>
              <a:rPr lang="en-US" dirty="0"/>
            </a:br>
            <a:r>
              <a:rPr lang="en-US" dirty="0"/>
              <a:t>Master text styles</a:t>
            </a:r>
          </a:p>
        </p:txBody>
      </p:sp>
      <p:sp>
        <p:nvSpPr>
          <p:cNvPr id="10" name="Content Placeholder 3"/>
          <p:cNvSpPr>
            <a:spLocks noGrp="1"/>
          </p:cNvSpPr>
          <p:nvPr>
            <p:ph sz="quarter" idx="12" hasCustomPrompt="1"/>
          </p:nvPr>
        </p:nvSpPr>
        <p:spPr>
          <a:xfrm>
            <a:off x="8947169" y="2515181"/>
            <a:ext cx="1785782" cy="1784233"/>
          </a:xfrm>
          <a:solidFill>
            <a:srgbClr val="8DC63F">
              <a:alpha val="91000"/>
            </a:srgbClr>
          </a:solidFill>
          <a:ln>
            <a:noFill/>
          </a:ln>
        </p:spPr>
        <p:txBody>
          <a:bodyPr lIns="91440" tIns="45720" rIns="91440" bIns="45720" anchor="ctr">
            <a:noAutofit/>
          </a:bodyPr>
          <a:lstStyle>
            <a:lvl1pPr marL="0" indent="0" algn="ctr">
              <a:buNone/>
              <a:defRPr sz="1800">
                <a:solidFill>
                  <a:schemeClr val="bg1"/>
                </a:solidFill>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dirty="0"/>
              <a:t>Click to edit</a:t>
            </a:r>
            <a:br>
              <a:rPr lang="en-US" dirty="0"/>
            </a:br>
            <a:r>
              <a:rPr lang="en-US" dirty="0"/>
              <a:t>Master text styles</a:t>
            </a:r>
          </a:p>
        </p:txBody>
      </p:sp>
      <p:sp>
        <p:nvSpPr>
          <p:cNvPr id="11" name="Content Placeholder 3"/>
          <p:cNvSpPr>
            <a:spLocks noGrp="1"/>
          </p:cNvSpPr>
          <p:nvPr>
            <p:ph sz="quarter" idx="13" hasCustomPrompt="1"/>
          </p:nvPr>
        </p:nvSpPr>
        <p:spPr>
          <a:xfrm>
            <a:off x="7075139" y="2515181"/>
            <a:ext cx="1785782" cy="1784233"/>
          </a:xfrm>
          <a:solidFill>
            <a:schemeClr val="bg2">
              <a:lumMod val="25000"/>
              <a:alpha val="91000"/>
            </a:schemeClr>
          </a:solidFill>
          <a:ln>
            <a:noFill/>
          </a:ln>
        </p:spPr>
        <p:txBody>
          <a:bodyPr lIns="91440" tIns="45720" rIns="91440" bIns="45720" anchor="ctr">
            <a:noAutofit/>
          </a:bodyPr>
          <a:lstStyle>
            <a:lvl1pPr marL="0" indent="0" algn="ctr">
              <a:buNone/>
              <a:defRPr sz="1800">
                <a:solidFill>
                  <a:schemeClr val="bg1"/>
                </a:solidFill>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dirty="0"/>
              <a:t>Click to edit</a:t>
            </a:r>
            <a:br>
              <a:rPr lang="en-US" dirty="0"/>
            </a:br>
            <a:r>
              <a:rPr lang="en-US" dirty="0"/>
              <a:t>Master text styles</a:t>
            </a:r>
          </a:p>
        </p:txBody>
      </p:sp>
      <p:sp>
        <p:nvSpPr>
          <p:cNvPr id="12" name="Content Placeholder 3"/>
          <p:cNvSpPr>
            <a:spLocks noGrp="1"/>
          </p:cNvSpPr>
          <p:nvPr>
            <p:ph sz="quarter" idx="14" hasCustomPrompt="1"/>
          </p:nvPr>
        </p:nvSpPr>
        <p:spPr>
          <a:xfrm>
            <a:off x="5203109" y="2515181"/>
            <a:ext cx="1785782" cy="1784233"/>
          </a:xfrm>
          <a:solidFill>
            <a:schemeClr val="accent3">
              <a:alpha val="91000"/>
            </a:schemeClr>
          </a:solidFill>
          <a:ln>
            <a:noFill/>
          </a:ln>
        </p:spPr>
        <p:txBody>
          <a:bodyPr lIns="91440" tIns="45720" rIns="91440" bIns="45720" anchor="ctr">
            <a:noAutofit/>
          </a:bodyPr>
          <a:lstStyle>
            <a:lvl1pPr marL="0" indent="0" algn="ctr">
              <a:buNone/>
              <a:defRPr sz="1800">
                <a:solidFill>
                  <a:schemeClr val="bg1"/>
                </a:solidFill>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dirty="0"/>
              <a:t>Click to edit</a:t>
            </a:r>
            <a:br>
              <a:rPr lang="en-US" dirty="0"/>
            </a:br>
            <a:r>
              <a:rPr lang="en-US" dirty="0"/>
              <a:t>Master text styles</a:t>
            </a:r>
          </a:p>
        </p:txBody>
      </p:sp>
      <p:sp>
        <p:nvSpPr>
          <p:cNvPr id="9" name="Content Placeholder 3"/>
          <p:cNvSpPr>
            <a:spLocks noGrp="1"/>
          </p:cNvSpPr>
          <p:nvPr>
            <p:ph sz="quarter" idx="15" hasCustomPrompt="1"/>
          </p:nvPr>
        </p:nvSpPr>
        <p:spPr>
          <a:xfrm>
            <a:off x="1459049" y="2515181"/>
            <a:ext cx="1785782" cy="1784233"/>
          </a:xfrm>
          <a:solidFill>
            <a:schemeClr val="tx2">
              <a:alpha val="91000"/>
            </a:schemeClr>
          </a:solidFill>
          <a:ln w="76200" cmpd="sng">
            <a:noFill/>
          </a:ln>
        </p:spPr>
        <p:txBody>
          <a:bodyPr lIns="91440" tIns="45720" rIns="91440" bIns="45720" anchor="ctr">
            <a:noAutofit/>
          </a:bodyPr>
          <a:lstStyle>
            <a:lvl1pPr marL="0" indent="0" algn="ctr">
              <a:buNone/>
              <a:defRPr sz="1800">
                <a:solidFill>
                  <a:schemeClr val="bg1"/>
                </a:solidFill>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dirty="0"/>
              <a:t>Click to edit</a:t>
            </a:r>
            <a:br>
              <a:rPr lang="en-US" dirty="0"/>
            </a:br>
            <a:r>
              <a:rPr lang="en-US" dirty="0"/>
              <a:t>Master text styles</a:t>
            </a:r>
          </a:p>
        </p:txBody>
      </p:sp>
    </p:spTree>
    <p:extLst>
      <p:ext uri="{BB962C8B-B14F-4D97-AF65-F5344CB8AC3E}">
        <p14:creationId xmlns:p14="http://schemas.microsoft.com/office/powerpoint/2010/main" val="237680634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10368156" y="6051176"/>
            <a:ext cx="1427356" cy="6290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Rectangle 2"/>
          <p:cNvSpPr/>
          <p:nvPr userDrawn="1"/>
        </p:nvSpPr>
        <p:spPr bwMode="auto">
          <a:xfrm>
            <a:off x="0" y="4572000"/>
            <a:ext cx="12192000" cy="2286000"/>
          </a:xfrm>
          <a:prstGeom prst="rect">
            <a:avLst/>
          </a:prstGeom>
          <a:solidFill>
            <a:schemeClr val="tx2">
              <a:alpha val="8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userDrawn="1"/>
        </p:nvSpPr>
        <p:spPr bwMode="auto">
          <a:xfrm>
            <a:off x="5228682" y="4572000"/>
            <a:ext cx="6963317" cy="45224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bwMode="white">
          <a:xfrm>
            <a:off x="446049" y="3842569"/>
            <a:ext cx="11299902" cy="705321"/>
          </a:xfrm>
          <a:noFill/>
        </p:spPr>
        <p:txBody>
          <a:bodyPr lIns="0" tIns="0" rIns="0" bIns="0" anchor="t" anchorCtr="0"/>
          <a:lstStyle>
            <a:lvl1pPr marL="0" marR="0" indent="0" algn="r" defTabSz="930990" rtl="0" eaLnBrk="1" fontAlgn="auto" latinLnBrk="0" hangingPunct="1">
              <a:lnSpc>
                <a:spcPct val="90000"/>
              </a:lnSpc>
              <a:spcBef>
                <a:spcPct val="0"/>
              </a:spcBef>
              <a:spcAft>
                <a:spcPts val="0"/>
              </a:spcAft>
              <a:buClrTx/>
              <a:buSzTx/>
              <a:buFontTx/>
              <a:buNone/>
              <a:tabLst/>
              <a:defRPr sz="5000" spc="-100" baseline="0">
                <a:solidFill>
                  <a:schemeClr val="tx2"/>
                </a:solidFill>
              </a:defRPr>
            </a:lvl1pPr>
          </a:lstStyle>
          <a:p>
            <a:r>
              <a:rPr lang="en-US" dirty="0"/>
              <a:t>Section Name</a:t>
            </a:r>
          </a:p>
        </p:txBody>
      </p:sp>
      <p:sp>
        <p:nvSpPr>
          <p:cNvPr id="5" name="Text Placeholder 4"/>
          <p:cNvSpPr>
            <a:spLocks noGrp="1"/>
          </p:cNvSpPr>
          <p:nvPr>
            <p:ph type="body" sz="quarter" idx="12" hasCustomPrompt="1"/>
          </p:nvPr>
        </p:nvSpPr>
        <p:spPr bwMode="white">
          <a:xfrm>
            <a:off x="446049" y="4615198"/>
            <a:ext cx="11299902" cy="338554"/>
          </a:xfrm>
          <a:noFill/>
        </p:spPr>
        <p:txBody>
          <a:bodyPr wrap="square" lIns="0" tIns="0" rIns="0" bIns="0">
            <a:spAutoFit/>
          </a:bodyPr>
          <a:lstStyle>
            <a:lvl1pPr marL="0" indent="0" algn="r">
              <a:spcBef>
                <a:spcPts val="0"/>
              </a:spcBef>
              <a:buNone/>
              <a:defRPr sz="2400" spc="0" baseline="0">
                <a:solidFill>
                  <a:srgbClr val="FFFFFF"/>
                </a:solidFill>
                <a:latin typeface="+mj-lt"/>
              </a:defRPr>
            </a:lvl1pPr>
          </a:lstStyle>
          <a:p>
            <a:pPr lvl="0"/>
            <a:r>
              <a:rPr lang="en-US" dirty="0"/>
              <a:t>Section </a:t>
            </a:r>
            <a:r>
              <a:rPr lang="en-US" dirty="0" err="1"/>
              <a:t>subheader</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25138" y="6329406"/>
            <a:ext cx="1114618" cy="237744"/>
          </a:xfrm>
          <a:prstGeom prst="rect">
            <a:avLst/>
          </a:prstGeom>
        </p:spPr>
      </p:pic>
    </p:spTree>
    <p:extLst>
      <p:ext uri="{BB962C8B-B14F-4D97-AF65-F5344CB8AC3E}">
        <p14:creationId xmlns:p14="http://schemas.microsoft.com/office/powerpoint/2010/main" val="22824619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bwMode="auto">
          <a:xfrm>
            <a:off x="10368156" y="6051176"/>
            <a:ext cx="1427356" cy="6290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Rectangle 2"/>
          <p:cNvSpPr/>
          <p:nvPr userDrawn="1"/>
        </p:nvSpPr>
        <p:spPr bwMode="auto">
          <a:xfrm>
            <a:off x="0" y="4572000"/>
            <a:ext cx="12192000" cy="2286000"/>
          </a:xfrm>
          <a:prstGeom prst="rect">
            <a:avLst/>
          </a:prstGeom>
          <a:solidFill>
            <a:schemeClr val="tx2">
              <a:alpha val="8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userDrawn="1"/>
        </p:nvSpPr>
        <p:spPr bwMode="auto">
          <a:xfrm>
            <a:off x="5228682" y="4572000"/>
            <a:ext cx="6963317" cy="45224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bwMode="white">
          <a:xfrm>
            <a:off x="446049" y="3842569"/>
            <a:ext cx="11299902" cy="705321"/>
          </a:xfrm>
          <a:noFill/>
        </p:spPr>
        <p:txBody>
          <a:bodyPr lIns="0" tIns="0" rIns="0" bIns="0" anchor="t" anchorCtr="0"/>
          <a:lstStyle>
            <a:lvl1pPr marL="0" marR="0" indent="0" algn="r" defTabSz="930990" rtl="0" eaLnBrk="1" fontAlgn="auto" latinLnBrk="0" hangingPunct="1">
              <a:lnSpc>
                <a:spcPct val="90000"/>
              </a:lnSpc>
              <a:spcBef>
                <a:spcPct val="0"/>
              </a:spcBef>
              <a:spcAft>
                <a:spcPts val="0"/>
              </a:spcAft>
              <a:buClrTx/>
              <a:buSzTx/>
              <a:buFontTx/>
              <a:buNone/>
              <a:tabLst/>
              <a:defRPr sz="5000" spc="-100" baseline="0">
                <a:solidFill>
                  <a:schemeClr val="tx2"/>
                </a:solidFill>
              </a:defRPr>
            </a:lvl1pPr>
          </a:lstStyle>
          <a:p>
            <a:r>
              <a:rPr lang="en-US" dirty="0"/>
              <a:t>Section Name</a:t>
            </a:r>
          </a:p>
        </p:txBody>
      </p:sp>
      <p:sp>
        <p:nvSpPr>
          <p:cNvPr id="5" name="Text Placeholder 4"/>
          <p:cNvSpPr>
            <a:spLocks noGrp="1"/>
          </p:cNvSpPr>
          <p:nvPr>
            <p:ph type="body" sz="quarter" idx="12" hasCustomPrompt="1"/>
          </p:nvPr>
        </p:nvSpPr>
        <p:spPr bwMode="white">
          <a:xfrm>
            <a:off x="446049" y="4615198"/>
            <a:ext cx="11299902" cy="338554"/>
          </a:xfrm>
          <a:noFill/>
        </p:spPr>
        <p:txBody>
          <a:bodyPr wrap="square" lIns="0" tIns="0" rIns="0" bIns="0">
            <a:spAutoFit/>
          </a:bodyPr>
          <a:lstStyle>
            <a:lvl1pPr marL="0" indent="0" algn="r">
              <a:spcBef>
                <a:spcPts val="0"/>
              </a:spcBef>
              <a:buNone/>
              <a:defRPr sz="2400" spc="0" baseline="0">
                <a:solidFill>
                  <a:srgbClr val="FFFFFF"/>
                </a:solidFill>
                <a:latin typeface="+mj-lt"/>
              </a:defRPr>
            </a:lvl1pPr>
          </a:lstStyle>
          <a:p>
            <a:pPr lvl="0"/>
            <a:r>
              <a:rPr lang="en-US" dirty="0"/>
              <a:t>Section </a:t>
            </a:r>
            <a:r>
              <a:rPr lang="en-US" dirty="0" err="1"/>
              <a:t>subheader</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25138" y="6329406"/>
            <a:ext cx="1114618" cy="237744"/>
          </a:xfrm>
          <a:prstGeom prst="rect">
            <a:avLst/>
          </a:prstGeom>
        </p:spPr>
      </p:pic>
    </p:spTree>
    <p:extLst>
      <p:ext uri="{BB962C8B-B14F-4D97-AF65-F5344CB8AC3E}">
        <p14:creationId xmlns:p14="http://schemas.microsoft.com/office/powerpoint/2010/main" val="111572047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bwMode="auto">
          <a:xfrm>
            <a:off x="10368156" y="6051176"/>
            <a:ext cx="1427356" cy="6290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Rectangle 2"/>
          <p:cNvSpPr/>
          <p:nvPr userDrawn="1"/>
        </p:nvSpPr>
        <p:spPr bwMode="auto">
          <a:xfrm>
            <a:off x="0" y="4572000"/>
            <a:ext cx="12192000" cy="2286000"/>
          </a:xfrm>
          <a:prstGeom prst="rect">
            <a:avLst/>
          </a:prstGeom>
          <a:solidFill>
            <a:schemeClr val="tx2">
              <a:alpha val="8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userDrawn="1"/>
        </p:nvSpPr>
        <p:spPr bwMode="auto">
          <a:xfrm>
            <a:off x="5228682" y="4572000"/>
            <a:ext cx="6963317" cy="452244"/>
          </a:xfrm>
          <a:prstGeom prst="rect">
            <a:avLst/>
          </a:prstGeom>
          <a:solidFill>
            <a:srgbClr val="F2652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bwMode="white">
          <a:xfrm>
            <a:off x="446049" y="3842569"/>
            <a:ext cx="11299902" cy="705321"/>
          </a:xfrm>
          <a:noFill/>
        </p:spPr>
        <p:txBody>
          <a:bodyPr lIns="0" tIns="0" rIns="0" bIns="0" anchor="t" anchorCtr="0"/>
          <a:lstStyle>
            <a:lvl1pPr marL="0" marR="0" indent="0" algn="r" defTabSz="930990" rtl="0" eaLnBrk="1" fontAlgn="auto" latinLnBrk="0" hangingPunct="1">
              <a:lnSpc>
                <a:spcPct val="90000"/>
              </a:lnSpc>
              <a:spcBef>
                <a:spcPct val="0"/>
              </a:spcBef>
              <a:spcAft>
                <a:spcPts val="0"/>
              </a:spcAft>
              <a:buClrTx/>
              <a:buSzTx/>
              <a:buFontTx/>
              <a:buNone/>
              <a:tabLst/>
              <a:defRPr sz="5000" spc="-100" baseline="0">
                <a:solidFill>
                  <a:schemeClr val="tx2"/>
                </a:solidFill>
              </a:defRPr>
            </a:lvl1pPr>
          </a:lstStyle>
          <a:p>
            <a:r>
              <a:rPr lang="en-US" dirty="0"/>
              <a:t>Section Name</a:t>
            </a:r>
          </a:p>
        </p:txBody>
      </p:sp>
      <p:sp>
        <p:nvSpPr>
          <p:cNvPr id="5" name="Text Placeholder 4"/>
          <p:cNvSpPr>
            <a:spLocks noGrp="1"/>
          </p:cNvSpPr>
          <p:nvPr>
            <p:ph type="body" sz="quarter" idx="12" hasCustomPrompt="1"/>
          </p:nvPr>
        </p:nvSpPr>
        <p:spPr bwMode="white">
          <a:xfrm>
            <a:off x="446049" y="4615198"/>
            <a:ext cx="11299902" cy="338554"/>
          </a:xfrm>
          <a:noFill/>
        </p:spPr>
        <p:txBody>
          <a:bodyPr wrap="square" lIns="0" tIns="0" rIns="0" bIns="0">
            <a:spAutoFit/>
          </a:bodyPr>
          <a:lstStyle>
            <a:lvl1pPr marL="0" indent="0" algn="r">
              <a:spcBef>
                <a:spcPts val="0"/>
              </a:spcBef>
              <a:buNone/>
              <a:defRPr sz="2400" spc="0" baseline="0">
                <a:solidFill>
                  <a:srgbClr val="FFFFFF"/>
                </a:solidFill>
                <a:latin typeface="+mj-lt"/>
              </a:defRPr>
            </a:lvl1pPr>
          </a:lstStyle>
          <a:p>
            <a:pPr lvl="0"/>
            <a:r>
              <a:rPr lang="en-US" dirty="0"/>
              <a:t>Section </a:t>
            </a:r>
            <a:r>
              <a:rPr lang="en-US" dirty="0" err="1"/>
              <a:t>subheader</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25138" y="6329406"/>
            <a:ext cx="1114618" cy="237744"/>
          </a:xfrm>
          <a:prstGeom prst="rect">
            <a:avLst/>
          </a:prstGeom>
        </p:spPr>
      </p:pic>
    </p:spTree>
    <p:extLst>
      <p:ext uri="{BB962C8B-B14F-4D97-AF65-F5344CB8AC3E}">
        <p14:creationId xmlns:p14="http://schemas.microsoft.com/office/powerpoint/2010/main" val="20024818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bwMode="auto">
          <a:xfrm>
            <a:off x="10368156" y="6051176"/>
            <a:ext cx="1427356" cy="6290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Rectangle 2"/>
          <p:cNvSpPr/>
          <p:nvPr userDrawn="1"/>
        </p:nvSpPr>
        <p:spPr bwMode="auto">
          <a:xfrm>
            <a:off x="0" y="4572000"/>
            <a:ext cx="12192000" cy="2286000"/>
          </a:xfrm>
          <a:prstGeom prst="rect">
            <a:avLst/>
          </a:prstGeom>
          <a:solidFill>
            <a:schemeClr val="tx2">
              <a:alpha val="8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userDrawn="1"/>
        </p:nvSpPr>
        <p:spPr bwMode="auto">
          <a:xfrm>
            <a:off x="5228682" y="4572000"/>
            <a:ext cx="6963317" cy="452244"/>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bwMode="white">
          <a:xfrm>
            <a:off x="446049" y="3842569"/>
            <a:ext cx="11299902" cy="705321"/>
          </a:xfrm>
          <a:noFill/>
        </p:spPr>
        <p:txBody>
          <a:bodyPr lIns="0" tIns="0" rIns="0" bIns="0" anchor="t" anchorCtr="0"/>
          <a:lstStyle>
            <a:lvl1pPr marL="0" marR="0" indent="0" algn="r" defTabSz="930990" rtl="0" eaLnBrk="1" fontAlgn="auto" latinLnBrk="0" hangingPunct="1">
              <a:lnSpc>
                <a:spcPct val="90000"/>
              </a:lnSpc>
              <a:spcBef>
                <a:spcPct val="0"/>
              </a:spcBef>
              <a:spcAft>
                <a:spcPts val="0"/>
              </a:spcAft>
              <a:buClrTx/>
              <a:buSzTx/>
              <a:buFontTx/>
              <a:buNone/>
              <a:tabLst/>
              <a:defRPr sz="5000" spc="-100" baseline="0">
                <a:solidFill>
                  <a:schemeClr val="tx2"/>
                </a:solidFill>
              </a:defRPr>
            </a:lvl1pPr>
          </a:lstStyle>
          <a:p>
            <a:r>
              <a:rPr lang="en-US" dirty="0"/>
              <a:t>Section Name</a:t>
            </a:r>
          </a:p>
        </p:txBody>
      </p:sp>
      <p:sp>
        <p:nvSpPr>
          <p:cNvPr id="5" name="Text Placeholder 4"/>
          <p:cNvSpPr>
            <a:spLocks noGrp="1"/>
          </p:cNvSpPr>
          <p:nvPr>
            <p:ph type="body" sz="quarter" idx="12" hasCustomPrompt="1"/>
          </p:nvPr>
        </p:nvSpPr>
        <p:spPr bwMode="white">
          <a:xfrm>
            <a:off x="446049" y="4615198"/>
            <a:ext cx="11299902" cy="338554"/>
          </a:xfrm>
          <a:noFill/>
        </p:spPr>
        <p:txBody>
          <a:bodyPr wrap="square" lIns="0" tIns="0" rIns="0" bIns="0">
            <a:spAutoFit/>
          </a:bodyPr>
          <a:lstStyle>
            <a:lvl1pPr marL="0" indent="0" algn="r">
              <a:spcBef>
                <a:spcPts val="0"/>
              </a:spcBef>
              <a:buNone/>
              <a:defRPr sz="2400" spc="0" baseline="0">
                <a:solidFill>
                  <a:srgbClr val="FFFFFF"/>
                </a:solidFill>
                <a:latin typeface="+mj-lt"/>
              </a:defRPr>
            </a:lvl1pPr>
          </a:lstStyle>
          <a:p>
            <a:pPr lvl="0"/>
            <a:r>
              <a:rPr lang="en-US" dirty="0"/>
              <a:t>Section </a:t>
            </a:r>
            <a:r>
              <a:rPr lang="en-US" dirty="0" err="1"/>
              <a:t>subheader</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25138" y="6329406"/>
            <a:ext cx="1114618" cy="237744"/>
          </a:xfrm>
          <a:prstGeom prst="rect">
            <a:avLst/>
          </a:prstGeom>
        </p:spPr>
      </p:pic>
    </p:spTree>
    <p:extLst>
      <p:ext uri="{BB962C8B-B14F-4D97-AF65-F5344CB8AC3E}">
        <p14:creationId xmlns:p14="http://schemas.microsoft.com/office/powerpoint/2010/main" val="22346682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tangle 11"/>
          <p:cNvSpPr/>
          <p:nvPr userDrawn="1"/>
        </p:nvSpPr>
        <p:spPr bwMode="auto">
          <a:xfrm>
            <a:off x="10252928" y="5994577"/>
            <a:ext cx="1796584" cy="6025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Rectangle 2"/>
          <p:cNvSpPr/>
          <p:nvPr userDrawn="1"/>
        </p:nvSpPr>
        <p:spPr bwMode="auto">
          <a:xfrm>
            <a:off x="0" y="0"/>
            <a:ext cx="12192000" cy="6858000"/>
          </a:xfrm>
          <a:prstGeom prst="rect">
            <a:avLst/>
          </a:prstGeom>
          <a:solidFill>
            <a:schemeClr val="tx2">
              <a:alpha val="8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9041" y="2636857"/>
            <a:ext cx="1663057" cy="354724"/>
          </a:xfrm>
          <a:prstGeom prst="rect">
            <a:avLst/>
          </a:prstGeom>
        </p:spPr>
      </p:pic>
      <p:sp>
        <p:nvSpPr>
          <p:cNvPr id="8" name="Text Box 3"/>
          <p:cNvSpPr txBox="1">
            <a:spLocks noChangeArrowheads="1"/>
          </p:cNvSpPr>
          <p:nvPr userDrawn="1"/>
        </p:nvSpPr>
        <p:spPr bwMode="blackWhite">
          <a:xfrm>
            <a:off x="446049" y="6341401"/>
            <a:ext cx="11299902"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0539" eaLnBrk="0" hangingPunct="0"/>
            <a:r>
              <a:rPr lang="en-US" sz="700" dirty="0">
                <a:solidFill>
                  <a:schemeClr val="bg1"/>
                </a:solidFill>
                <a:cs typeface="Segoe UI" pitchFamily="34" charset="0"/>
              </a:rPr>
              <a:t>© 2015 Microsoft Corporation. All rights reserved. </a:t>
            </a:r>
          </a:p>
        </p:txBody>
      </p:sp>
      <p:sp>
        <p:nvSpPr>
          <p:cNvPr id="10" name="Title 1"/>
          <p:cNvSpPr>
            <a:spLocks noGrp="1"/>
          </p:cNvSpPr>
          <p:nvPr>
            <p:ph type="title" hasCustomPrompt="1"/>
          </p:nvPr>
        </p:nvSpPr>
        <p:spPr bwMode="white">
          <a:xfrm>
            <a:off x="446049" y="3076340"/>
            <a:ext cx="11299902" cy="705321"/>
          </a:xfrm>
          <a:noFill/>
        </p:spPr>
        <p:txBody>
          <a:bodyPr lIns="0" tIns="0" rIns="0" bIns="0" anchor="t" anchorCtr="0"/>
          <a:lstStyle>
            <a:lvl1pPr marL="0" marR="0" indent="0" algn="l" defTabSz="930990" rtl="0" eaLnBrk="1" fontAlgn="auto" latinLnBrk="0" hangingPunct="1">
              <a:lnSpc>
                <a:spcPct val="90000"/>
              </a:lnSpc>
              <a:spcBef>
                <a:spcPct val="0"/>
              </a:spcBef>
              <a:spcAft>
                <a:spcPts val="0"/>
              </a:spcAft>
              <a:buClrTx/>
              <a:buSzTx/>
              <a:buFontTx/>
              <a:buNone/>
              <a:tabLst/>
              <a:defRPr sz="5000" spc="-100" baseline="0">
                <a:solidFill>
                  <a:schemeClr val="bg1"/>
                </a:solidFill>
              </a:defRPr>
            </a:lvl1pPr>
          </a:lstStyle>
          <a:p>
            <a:r>
              <a:rPr lang="en-US" dirty="0"/>
              <a:t>Digital Advisory Services</a:t>
            </a:r>
          </a:p>
        </p:txBody>
      </p:sp>
    </p:spTree>
    <p:extLst>
      <p:ext uri="{BB962C8B-B14F-4D97-AF65-F5344CB8AC3E}">
        <p14:creationId xmlns:p14="http://schemas.microsoft.com/office/powerpoint/2010/main" val="321790574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46038" b="-1"/>
          <a:stretch/>
        </p:blipFill>
        <p:spPr>
          <a:xfrm>
            <a:off x="0" y="0"/>
            <a:ext cx="12192000" cy="5652395"/>
          </a:xfrm>
          <a:prstGeom prst="rect">
            <a:avLst/>
          </a:prstGeom>
        </p:spPr>
      </p:pic>
      <p:sp>
        <p:nvSpPr>
          <p:cNvPr id="4" name="Rectangle 3"/>
          <p:cNvSpPr/>
          <p:nvPr userDrawn="1"/>
        </p:nvSpPr>
        <p:spPr bwMode="auto">
          <a:xfrm>
            <a:off x="0" y="-3187"/>
            <a:ext cx="12192000" cy="6858001"/>
          </a:xfrm>
          <a:prstGeom prst="rect">
            <a:avLst/>
          </a:prstGeom>
          <a:gradFill flip="none" rotWithShape="1">
            <a:gsLst>
              <a:gs pos="33000">
                <a:schemeClr val="accent1">
                  <a:alpha val="45000"/>
                </a:schemeClr>
              </a:gs>
              <a:gs pos="100000">
                <a:schemeClr val="tx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 Placeholder 4"/>
          <p:cNvSpPr>
            <a:spLocks noGrp="1"/>
          </p:cNvSpPr>
          <p:nvPr>
            <p:ph type="body" sz="quarter" idx="10" hasCustomPrompt="1"/>
          </p:nvPr>
        </p:nvSpPr>
        <p:spPr>
          <a:xfrm>
            <a:off x="350838" y="1254105"/>
            <a:ext cx="6881812" cy="917880"/>
          </a:xfrm>
        </p:spPr>
        <p:txBody>
          <a:bodyPr>
            <a:spAutoFit/>
          </a:bodyPr>
          <a:lstStyle>
            <a:lvl1pPr marL="0" indent="0" algn="l" rtl="0" eaLnBrk="1" latinLnBrk="0" hangingPunct="1">
              <a:lnSpc>
                <a:spcPct val="90000"/>
              </a:lnSpc>
              <a:spcAft>
                <a:spcPts val="588"/>
              </a:spcAft>
              <a:buNone/>
              <a:defRPr lang="en-US" sz="5294" b="0" kern="1200" dirty="0" smtClean="0">
                <a:gradFill>
                  <a:gsLst>
                    <a:gs pos="2917">
                      <a:schemeClr val="tx1"/>
                    </a:gs>
                    <a:gs pos="30000">
                      <a:schemeClr val="tx1"/>
                    </a:gs>
                  </a:gsLst>
                  <a:lin ang="5400000" scaled="0"/>
                </a:gradFill>
                <a:latin typeface="+mj-lt"/>
                <a:ea typeface="+mn-ea"/>
                <a:cs typeface="+mn-cs"/>
              </a:defRPr>
            </a:lvl1pPr>
            <a:lvl2pPr marL="0" indent="0" algn="l" rtl="0" eaLnBrk="1" latinLnBrk="0" hangingPunct="1">
              <a:lnSpc>
                <a:spcPct val="90000"/>
              </a:lnSpc>
              <a:spcAft>
                <a:spcPts val="588"/>
              </a:spcAft>
              <a:buNone/>
              <a:defRPr lang="en-US" sz="5294" b="0" kern="1200" dirty="0" smtClean="0">
                <a:gradFill>
                  <a:gsLst>
                    <a:gs pos="2917">
                      <a:schemeClr val="tx1"/>
                    </a:gs>
                    <a:gs pos="30000">
                      <a:schemeClr val="tx1"/>
                    </a:gs>
                  </a:gsLst>
                  <a:lin ang="5400000" scaled="0"/>
                </a:gradFill>
                <a:latin typeface="+mj-lt"/>
                <a:ea typeface="+mn-ea"/>
                <a:cs typeface="+mn-cs"/>
              </a:defRPr>
            </a:lvl2pPr>
            <a:lvl3pPr marL="0" indent="0" algn="l" rtl="0" eaLnBrk="1" latinLnBrk="0" hangingPunct="1">
              <a:lnSpc>
                <a:spcPct val="90000"/>
              </a:lnSpc>
              <a:spcAft>
                <a:spcPts val="588"/>
              </a:spcAft>
              <a:buNone/>
              <a:defRPr lang="en-US" sz="5294" b="0" kern="1200" dirty="0" smtClean="0">
                <a:gradFill>
                  <a:gsLst>
                    <a:gs pos="2917">
                      <a:schemeClr val="tx1"/>
                    </a:gs>
                    <a:gs pos="30000">
                      <a:schemeClr val="tx1"/>
                    </a:gs>
                  </a:gsLst>
                  <a:lin ang="5400000" scaled="0"/>
                </a:gradFill>
                <a:latin typeface="+mj-lt"/>
                <a:ea typeface="+mn-ea"/>
                <a:cs typeface="+mn-cs"/>
              </a:defRPr>
            </a:lvl3pPr>
            <a:lvl4pPr marL="0" indent="0" algn="l" rtl="0" eaLnBrk="1" latinLnBrk="0" hangingPunct="1">
              <a:lnSpc>
                <a:spcPct val="90000"/>
              </a:lnSpc>
              <a:spcAft>
                <a:spcPts val="588"/>
              </a:spcAft>
              <a:buNone/>
              <a:defRPr lang="en-US" sz="5294" b="0" kern="1200" dirty="0" smtClean="0">
                <a:gradFill>
                  <a:gsLst>
                    <a:gs pos="2917">
                      <a:schemeClr val="tx1"/>
                    </a:gs>
                    <a:gs pos="30000">
                      <a:schemeClr val="tx1"/>
                    </a:gs>
                  </a:gsLst>
                  <a:lin ang="5400000" scaled="0"/>
                </a:gradFill>
                <a:latin typeface="+mj-lt"/>
                <a:ea typeface="+mn-ea"/>
                <a:cs typeface="+mn-cs"/>
              </a:defRPr>
            </a:lvl4pPr>
            <a:lvl5pPr marL="0" indent="0" algn="l" rtl="0" eaLnBrk="1" latinLnBrk="0" hangingPunct="1">
              <a:lnSpc>
                <a:spcPct val="90000"/>
              </a:lnSpc>
              <a:spcAft>
                <a:spcPts val="588"/>
              </a:spcAft>
              <a:buNone/>
              <a:defRPr lang="en-US" sz="5294" b="0" kern="1200" dirty="0">
                <a:gradFill>
                  <a:gsLst>
                    <a:gs pos="2917">
                      <a:schemeClr val="tx1"/>
                    </a:gs>
                    <a:gs pos="30000">
                      <a:schemeClr val="tx1"/>
                    </a:gs>
                  </a:gsLst>
                  <a:lin ang="5400000" scaled="0"/>
                </a:gradFill>
                <a:latin typeface="+mj-lt"/>
                <a:ea typeface="+mn-ea"/>
                <a:cs typeface="+mn-cs"/>
              </a:defRPr>
            </a:lvl5pPr>
          </a:lstStyle>
          <a:p>
            <a:pPr lvl="0"/>
            <a:r>
              <a:rPr lang="en-US"/>
              <a:t>Presentation Title</a:t>
            </a:r>
          </a:p>
        </p:txBody>
      </p:sp>
      <p:sp>
        <p:nvSpPr>
          <p:cNvPr id="6" name="Text Placeholder 5"/>
          <p:cNvSpPr>
            <a:spLocks noGrp="1"/>
          </p:cNvSpPr>
          <p:nvPr>
            <p:ph type="body" sz="quarter" idx="11" hasCustomPrompt="1"/>
          </p:nvPr>
        </p:nvSpPr>
        <p:spPr>
          <a:xfrm>
            <a:off x="350838" y="2512265"/>
            <a:ext cx="4700588" cy="627864"/>
          </a:xfrm>
        </p:spPr>
        <p:txBody>
          <a:bodyPr/>
          <a:lstStyle>
            <a:lvl1pPr marL="0" indent="0">
              <a:buNone/>
              <a:defRPr sz="3200"/>
            </a:lvl1pPr>
            <a:lvl2pPr marL="336170" indent="0">
              <a:buNone/>
              <a:defRPr/>
            </a:lvl2pPr>
          </a:lstStyle>
          <a:p>
            <a:pPr lvl="0"/>
            <a:r>
              <a:rPr lang="en-US"/>
              <a:t>Speaker Name</a:t>
            </a: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 y="5652395"/>
            <a:ext cx="12191992" cy="1234358"/>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10348957" y="379498"/>
            <a:ext cx="1421436" cy="300619"/>
          </a:xfrm>
          <a:prstGeom prst="rect">
            <a:avLst/>
          </a:prstGeom>
        </p:spPr>
      </p:pic>
    </p:spTree>
    <p:extLst>
      <p:ext uri="{BB962C8B-B14F-4D97-AF65-F5344CB8AC3E}">
        <p14:creationId xmlns:p14="http://schemas.microsoft.com/office/powerpoint/2010/main" val="4130252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883" spc="-99" baseline="0">
                <a:gradFill>
                  <a:gsLst>
                    <a:gs pos="5833">
                      <a:srgbClr val="FFFFFF"/>
                    </a:gs>
                    <a:gs pos="18000">
                      <a:srgbClr val="FFFFFF"/>
                    </a:gs>
                  </a:gsLst>
                  <a:lin ang="5400000" scaled="0"/>
                </a:gradFill>
              </a:defRPr>
            </a:lvl1pPr>
          </a:lstStyle>
          <a:p>
            <a:r>
              <a:rPr lang="en-US"/>
              <a:t>Presentation title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8" y="471124"/>
            <a:ext cx="2507467" cy="537211"/>
          </a:xfrm>
          <a:prstGeom prst="rect">
            <a:avLst/>
          </a:prstGeom>
        </p:spPr>
      </p:pic>
      <p:sp>
        <p:nvSpPr>
          <p:cNvPr id="5" name="Text Placeholder 4"/>
          <p:cNvSpPr>
            <a:spLocks noGrp="1"/>
          </p:cNvSpPr>
          <p:nvPr>
            <p:ph type="body" sz="quarter" idx="12" hasCustomPrompt="1"/>
          </p:nvPr>
        </p:nvSpPr>
        <p:spPr>
          <a:xfrm>
            <a:off x="269301" y="3878575"/>
            <a:ext cx="8964187" cy="1792327"/>
          </a:xfrm>
          <a:noFill/>
        </p:spPr>
        <p:txBody>
          <a:bodyPr lIns="182880" tIns="146304" rIns="182880" bIns="146304">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a:t>Speaker Name</a:t>
            </a:r>
          </a:p>
        </p:txBody>
      </p:sp>
      <p:sp>
        <p:nvSpPr>
          <p:cNvPr id="6" name="TextBox 5"/>
          <p:cNvSpPr txBox="1"/>
          <p:nvPr userDrawn="1"/>
        </p:nvSpPr>
        <p:spPr>
          <a:xfrm>
            <a:off x="269239" y="6453696"/>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3129764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3364"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25580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32145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1"/>
            <a:ext cx="6273417" cy="179466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7"/>
            <a:ext cx="9860611" cy="1793104"/>
          </a:xfrm>
          <a:noFill/>
        </p:spPr>
        <p:txBody>
          <a:bodyPr lIns="146304" tIns="91440" rIns="146304" bIns="91440" anchor="t" anchorCtr="0"/>
          <a:lstStyle>
            <a:lvl1pPr>
              <a:defRPr sz="5883" spc="-99" baseline="0">
                <a:gradFill>
                  <a:gsLst>
                    <a:gs pos="3333">
                      <a:schemeClr val="tx1"/>
                    </a:gs>
                    <a:gs pos="39000">
                      <a:schemeClr val="tx1"/>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4"/>
            <a:ext cx="2507463" cy="537211"/>
          </a:xfrm>
          <a:prstGeom prst="rect">
            <a:avLst/>
          </a:prstGeom>
        </p:spPr>
      </p:pic>
      <p:sp>
        <p:nvSpPr>
          <p:cNvPr id="6" name="TextBox 5"/>
          <p:cNvSpPr txBox="1"/>
          <p:nvPr userDrawn="1"/>
        </p:nvSpPr>
        <p:spPr>
          <a:xfrm>
            <a:off x="4815073" y="6565480"/>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3981590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32145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2"/>
            <a:ext cx="9860673"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
        <p:nvSpPr>
          <p:cNvPr id="4" name="TextBox 3"/>
          <p:cNvSpPr txBox="1"/>
          <p:nvPr userDrawn="1"/>
        </p:nvSpPr>
        <p:spPr>
          <a:xfrm>
            <a:off x="4815073" y="6565480"/>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4027731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1" y="1187644"/>
            <a:ext cx="9860611" cy="2689632"/>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3" y="1187645"/>
            <a:ext cx="9859116" cy="2697988"/>
          </a:xfrm>
          <a:noFill/>
        </p:spPr>
        <p:txBody>
          <a:bodyPr tIns="91440" bIns="91440" anchor="t" anchorCtr="0"/>
          <a:lstStyle>
            <a:lvl1pPr>
              <a:defRPr sz="7058" spc="-99" baseline="0">
                <a:gradFill>
                  <a:gsLst>
                    <a:gs pos="5833">
                      <a:srgbClr val="FFFFFF"/>
                    </a:gs>
                    <a:gs pos="18000">
                      <a:srgbClr val="FFFFFF"/>
                    </a:gs>
                  </a:gsLst>
                  <a:lin ang="5400000" scaled="0"/>
                </a:gradFill>
              </a:defRPr>
            </a:lvl1pPr>
          </a:lstStyle>
          <a:p>
            <a:r>
              <a:rPr lang="en-US"/>
              <a:t>Video title</a:t>
            </a:r>
          </a:p>
        </p:txBody>
      </p:sp>
      <p:sp>
        <p:nvSpPr>
          <p:cNvPr id="5" name="TextBox 4"/>
          <p:cNvSpPr txBox="1"/>
          <p:nvPr userDrawn="1"/>
        </p:nvSpPr>
        <p:spPr>
          <a:xfrm>
            <a:off x="4815073" y="6565480"/>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2682510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5833">
                      <a:schemeClr val="tx1"/>
                    </a:gs>
                    <a:gs pos="18000">
                      <a:schemeClr val="tx1"/>
                    </a:gs>
                  </a:gsLst>
                  <a:lin ang="5400000" scaled="0"/>
                </a:gradFill>
              </a:defRPr>
            </a:lvl1pPr>
          </a:lstStyle>
          <a:p>
            <a:r>
              <a:rPr lang="en-US"/>
              <a:t>Video title</a:t>
            </a:r>
          </a:p>
        </p:txBody>
      </p:sp>
      <p:sp>
        <p:nvSpPr>
          <p:cNvPr id="3" name="TextBox 2"/>
          <p:cNvSpPr txBox="1"/>
          <p:nvPr userDrawn="1"/>
        </p:nvSpPr>
        <p:spPr>
          <a:xfrm>
            <a:off x="4815073" y="6565480"/>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2481880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32145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8" spc="-99" baseline="0">
                <a:gradFill>
                  <a:gsLst>
                    <a:gs pos="100000">
                      <a:schemeClr val="tx1"/>
                    </a:gs>
                    <a:gs pos="0">
                      <a:schemeClr val="tx1"/>
                    </a:gs>
                  </a:gsLst>
                  <a:lin ang="5400000" scaled="0"/>
                </a:gradFill>
              </a:defRPr>
            </a:lvl1pPr>
          </a:lstStyle>
          <a:p>
            <a:r>
              <a:rPr lang="en-US"/>
              <a:t>Section title</a:t>
            </a:r>
          </a:p>
        </p:txBody>
      </p:sp>
      <p:sp>
        <p:nvSpPr>
          <p:cNvPr id="3" name="TextBox 2"/>
          <p:cNvSpPr txBox="1"/>
          <p:nvPr userDrawn="1"/>
        </p:nvSpPr>
        <p:spPr>
          <a:xfrm>
            <a:off x="4815073" y="6565480"/>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353695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8" spc="-99" baseline="0">
                <a:gradFill>
                  <a:gsLst>
                    <a:gs pos="100000">
                      <a:schemeClr val="tx1"/>
                    </a:gs>
                    <a:gs pos="0">
                      <a:schemeClr val="tx1"/>
                    </a:gs>
                  </a:gsLst>
                  <a:lin ang="5400000" scaled="0"/>
                </a:gradFill>
              </a:defRPr>
            </a:lvl1pPr>
          </a:lstStyle>
          <a:p>
            <a:r>
              <a:rPr lang="en-US"/>
              <a:t>Section title</a:t>
            </a:r>
          </a:p>
        </p:txBody>
      </p:sp>
      <p:sp>
        <p:nvSpPr>
          <p:cNvPr id="3" name="TextBox 2"/>
          <p:cNvSpPr txBox="1"/>
          <p:nvPr userDrawn="1"/>
        </p:nvSpPr>
        <p:spPr>
          <a:xfrm>
            <a:off x="4815073" y="6565480"/>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142236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8" spc="-99" baseline="0">
                <a:gradFill>
                  <a:gsLst>
                    <a:gs pos="100000">
                      <a:schemeClr val="tx1"/>
                    </a:gs>
                    <a:gs pos="0">
                      <a:schemeClr val="tx1"/>
                    </a:gs>
                  </a:gsLst>
                  <a:lin ang="5400000" scaled="0"/>
                </a:gradFill>
              </a:defRPr>
            </a:lvl1pPr>
          </a:lstStyle>
          <a:p>
            <a:r>
              <a:rPr lang="en-US"/>
              <a:t>Section title</a:t>
            </a:r>
          </a:p>
        </p:txBody>
      </p:sp>
      <p:sp>
        <p:nvSpPr>
          <p:cNvPr id="3" name="TextBox 2"/>
          <p:cNvSpPr txBox="1"/>
          <p:nvPr userDrawn="1"/>
        </p:nvSpPr>
        <p:spPr>
          <a:xfrm>
            <a:off x="4815073" y="6565480"/>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1871376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C2D91"/>
                </a:solidFill>
              </a:defRPr>
            </a:lvl1pPr>
          </a:lstStyle>
          <a:p>
            <a:r>
              <a:rPr lang="en-US"/>
              <a:t>Click to edit Master title style</a:t>
            </a:r>
          </a:p>
        </p:txBody>
      </p:sp>
      <p:sp>
        <p:nvSpPr>
          <p:cNvPr id="6" name="Text Placeholder 5"/>
          <p:cNvSpPr>
            <a:spLocks noGrp="1"/>
          </p:cNvSpPr>
          <p:nvPr>
            <p:ph type="body" sz="quarter" idx="10"/>
          </p:nvPr>
        </p:nvSpPr>
        <p:spPr>
          <a:xfrm>
            <a:off x="269239" y="1189178"/>
            <a:ext cx="11653523" cy="2052031"/>
          </a:xfrm>
        </p:spPr>
        <p:txBody>
          <a:bodyPr/>
          <a:lstStyle>
            <a:lvl1pPr marL="0" indent="0">
              <a:buNone/>
              <a:defRPr>
                <a:solidFill>
                  <a:schemeClr val="bg2">
                    <a:lumMod val="50000"/>
                  </a:schemeClr>
                </a:solidFill>
              </a:defRPr>
            </a:lvl1pPr>
            <a:lvl2pPr marL="0" indent="0">
              <a:buFontTx/>
              <a:buNone/>
              <a:defRPr sz="1961">
                <a:solidFill>
                  <a:schemeClr val="bg2">
                    <a:lumMod val="50000"/>
                  </a:schemeClr>
                </a:solidFill>
              </a:defRPr>
            </a:lvl2pPr>
            <a:lvl3pPr marL="224114" indent="0">
              <a:buNone/>
              <a:defRPr sz="1961">
                <a:solidFill>
                  <a:schemeClr val="bg2">
                    <a:lumMod val="50000"/>
                  </a:schemeClr>
                </a:solidFill>
              </a:defRPr>
            </a:lvl3pPr>
            <a:lvl4pPr marL="448227" indent="0">
              <a:buNone/>
              <a:defRPr sz="1765">
                <a:solidFill>
                  <a:schemeClr val="bg2">
                    <a:lumMod val="50000"/>
                  </a:schemeClr>
                </a:solidFill>
              </a:defRPr>
            </a:lvl4pPr>
            <a:lvl5pPr marL="672342" indent="0">
              <a:buNone/>
              <a:defRPr sz="1765">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p:cNvSpPr txBox="1"/>
          <p:nvPr userDrawn="1"/>
        </p:nvSpPr>
        <p:spPr>
          <a:xfrm>
            <a:off x="196151" y="6528904"/>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123026546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C2D91"/>
                </a:solidFill>
              </a:defRPr>
            </a:lvl1pPr>
          </a:lstStyle>
          <a:p>
            <a:r>
              <a:rPr lang="en-US"/>
              <a:t>Click to edit Master title style</a:t>
            </a:r>
          </a:p>
        </p:txBody>
      </p:sp>
      <p:sp>
        <p:nvSpPr>
          <p:cNvPr id="6" name="Text Placeholder 5"/>
          <p:cNvSpPr>
            <a:spLocks noGrp="1"/>
          </p:cNvSpPr>
          <p:nvPr>
            <p:ph type="body" sz="quarter" idx="10"/>
          </p:nvPr>
        </p:nvSpPr>
        <p:spPr>
          <a:xfrm>
            <a:off x="269239" y="1189178"/>
            <a:ext cx="11653523" cy="2052031"/>
          </a:xfrm>
        </p:spPr>
        <p:txBody>
          <a:bodyPr/>
          <a:lstStyle>
            <a:lvl1pPr marL="0" indent="0">
              <a:buNone/>
              <a:defRPr>
                <a:solidFill>
                  <a:schemeClr val="bg2">
                    <a:lumMod val="50000"/>
                  </a:schemeClr>
                </a:solidFill>
              </a:defRPr>
            </a:lvl1pPr>
            <a:lvl2pPr marL="0" indent="0">
              <a:buFontTx/>
              <a:buNone/>
              <a:defRPr sz="1961">
                <a:solidFill>
                  <a:schemeClr val="bg2">
                    <a:lumMod val="50000"/>
                  </a:schemeClr>
                </a:solidFill>
              </a:defRPr>
            </a:lvl2pPr>
            <a:lvl3pPr marL="224114" indent="0">
              <a:buNone/>
              <a:defRPr sz="1961">
                <a:solidFill>
                  <a:schemeClr val="bg2">
                    <a:lumMod val="50000"/>
                  </a:schemeClr>
                </a:solidFill>
              </a:defRPr>
            </a:lvl3pPr>
            <a:lvl4pPr marL="448227" indent="0">
              <a:buNone/>
              <a:defRPr sz="1765">
                <a:solidFill>
                  <a:schemeClr val="bg2">
                    <a:lumMod val="50000"/>
                  </a:schemeClr>
                </a:solidFill>
              </a:defRPr>
            </a:lvl4pPr>
            <a:lvl5pPr marL="672342" indent="0">
              <a:buNone/>
              <a:defRPr sz="1765">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p:cNvSpPr txBox="1"/>
          <p:nvPr userDrawn="1"/>
        </p:nvSpPr>
        <p:spPr>
          <a:xfrm>
            <a:off x="196151" y="6528904"/>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129668720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rgbClr val="5C2D91"/>
                </a:solidFill>
              </a:defRPr>
            </a:lvl1pPr>
          </a:lstStyle>
          <a:p>
            <a:r>
              <a:rPr lang="en-US"/>
              <a:t>Click to edit Master title style</a:t>
            </a:r>
          </a:p>
        </p:txBody>
      </p:sp>
      <p:sp>
        <p:nvSpPr>
          <p:cNvPr id="7" name="Content Placeholder 6"/>
          <p:cNvSpPr>
            <a:spLocks noGrp="1"/>
          </p:cNvSpPr>
          <p:nvPr>
            <p:ph sz="quarter" idx="10"/>
          </p:nvPr>
        </p:nvSpPr>
        <p:spPr>
          <a:xfrm>
            <a:off x="269239" y="1190735"/>
            <a:ext cx="11653523" cy="2249847"/>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p:cNvSpPr txBox="1"/>
          <p:nvPr userDrawn="1"/>
        </p:nvSpPr>
        <p:spPr>
          <a:xfrm>
            <a:off x="196151" y="6528904"/>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17558656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4388"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1461371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9847"/>
          </a:xfrm>
        </p:spPr>
        <p:txBody>
          <a:bodyPr>
            <a:spAutoFit/>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5C2D91"/>
                </a:solidFill>
              </a:defRPr>
            </a:lvl1pPr>
          </a:lstStyle>
          <a:p>
            <a:r>
              <a:rPr lang="en-US"/>
              <a:t>Click to edit Master title style</a:t>
            </a:r>
          </a:p>
        </p:txBody>
      </p:sp>
      <p:sp>
        <p:nvSpPr>
          <p:cNvPr id="7" name="TextBox 6"/>
          <p:cNvSpPr txBox="1"/>
          <p:nvPr userDrawn="1"/>
        </p:nvSpPr>
        <p:spPr>
          <a:xfrm>
            <a:off x="196151" y="6528904"/>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37937682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C2D91"/>
                </a:solidFill>
              </a:defRPr>
            </a:lvl1pPr>
          </a:lstStyle>
          <a:p>
            <a:r>
              <a:rPr lang="en-US"/>
              <a:t>Click to edit Master title style</a:t>
            </a:r>
          </a:p>
        </p:txBody>
      </p:sp>
      <p:sp>
        <p:nvSpPr>
          <p:cNvPr id="4" name="Text Placeholder 3"/>
          <p:cNvSpPr>
            <a:spLocks noGrp="1"/>
          </p:cNvSpPr>
          <p:nvPr>
            <p:ph type="body" sz="quarter" idx="10"/>
          </p:nvPr>
        </p:nvSpPr>
        <p:spPr>
          <a:xfrm>
            <a:off x="269241" y="1189177"/>
            <a:ext cx="5378548" cy="2486577"/>
          </a:xfrm>
        </p:spPr>
        <p:txBody>
          <a:bodyPr wrap="square">
            <a:spAutoFit/>
          </a:bodyPr>
          <a:lstStyle>
            <a:lvl1pPr marL="0" indent="0">
              <a:spcBef>
                <a:spcPts val="1200"/>
              </a:spcBef>
              <a:buClr>
                <a:schemeClr val="tx1"/>
              </a:buClr>
              <a:buFont typeface="Wingdings" pitchFamily="2" charset="2"/>
              <a:buNone/>
              <a:defRPr sz="3529">
                <a:solidFill>
                  <a:schemeClr val="bg2">
                    <a:lumMod val="50000"/>
                  </a:schemeClr>
                </a:solidFill>
              </a:defRPr>
            </a:lvl1pPr>
            <a:lvl2pPr marL="0" indent="0">
              <a:buNone/>
              <a:defRPr sz="1961">
                <a:solidFill>
                  <a:schemeClr val="bg2">
                    <a:lumMod val="50000"/>
                  </a:schemeClr>
                </a:solidFill>
              </a:defRPr>
            </a:lvl2pPr>
            <a:lvl3pPr marL="227226" indent="0">
              <a:buNone/>
              <a:tabLst/>
              <a:defRPr sz="1961">
                <a:solidFill>
                  <a:schemeClr val="bg2">
                    <a:lumMod val="50000"/>
                  </a:schemeClr>
                </a:solidFill>
              </a:defRPr>
            </a:lvl3pPr>
            <a:lvl4pPr marL="451341" indent="0">
              <a:buNone/>
              <a:defRPr sz="1765">
                <a:solidFill>
                  <a:schemeClr val="bg2">
                    <a:lumMod val="50000"/>
                  </a:schemeClr>
                </a:solidFill>
              </a:defRPr>
            </a:lvl4pPr>
            <a:lvl5pPr marL="672342" indent="0">
              <a:buNone/>
              <a:tabLst/>
              <a:defRPr sz="1765">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486577"/>
          </a:xfrm>
        </p:spPr>
        <p:txBody>
          <a:bodyPr wrap="square">
            <a:spAutoFit/>
          </a:bodyPr>
          <a:lstStyle>
            <a:lvl1pPr marL="0" indent="0">
              <a:spcBef>
                <a:spcPts val="1200"/>
              </a:spcBef>
              <a:buClr>
                <a:schemeClr val="tx1"/>
              </a:buClr>
              <a:buFont typeface="Wingdings" pitchFamily="2" charset="2"/>
              <a:buNone/>
              <a:defRPr sz="3529">
                <a:solidFill>
                  <a:schemeClr val="bg2">
                    <a:lumMod val="50000"/>
                  </a:schemeClr>
                </a:solidFill>
              </a:defRPr>
            </a:lvl1pPr>
            <a:lvl2pPr marL="0" indent="0">
              <a:buNone/>
              <a:defRPr sz="1961">
                <a:solidFill>
                  <a:schemeClr val="bg2">
                    <a:lumMod val="50000"/>
                  </a:schemeClr>
                </a:solidFill>
              </a:defRPr>
            </a:lvl2pPr>
            <a:lvl3pPr marL="227226" indent="0">
              <a:buNone/>
              <a:tabLst/>
              <a:defRPr sz="1961">
                <a:solidFill>
                  <a:schemeClr val="bg2">
                    <a:lumMod val="50000"/>
                  </a:schemeClr>
                </a:solidFill>
              </a:defRPr>
            </a:lvl3pPr>
            <a:lvl4pPr marL="451341" indent="0">
              <a:buNone/>
              <a:defRPr sz="1765">
                <a:solidFill>
                  <a:schemeClr val="bg2">
                    <a:lumMod val="50000"/>
                  </a:schemeClr>
                </a:solidFill>
              </a:defRPr>
            </a:lvl4pPr>
            <a:lvl5pPr marL="672342" indent="0">
              <a:buNone/>
              <a:tabLst/>
              <a:defRPr sz="1765">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196151" y="6528904"/>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54401414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C2D91"/>
                </a:solidFill>
              </a:defRPr>
            </a:lvl1pPr>
          </a:lstStyle>
          <a:p>
            <a:r>
              <a:rPr lang="en-US"/>
              <a:t>Click to edit Master title style</a:t>
            </a:r>
          </a:p>
        </p:txBody>
      </p:sp>
      <p:sp>
        <p:nvSpPr>
          <p:cNvPr id="4" name="Text Placeholder 3"/>
          <p:cNvSpPr>
            <a:spLocks noGrp="1"/>
          </p:cNvSpPr>
          <p:nvPr>
            <p:ph type="body" sz="quarter" idx="10"/>
          </p:nvPr>
        </p:nvSpPr>
        <p:spPr>
          <a:xfrm>
            <a:off x="269241" y="1189177"/>
            <a:ext cx="5378548" cy="248657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sz="1765"/>
            </a:lvl4pPr>
            <a:lvl5pPr marL="672342"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63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sz="1765"/>
            </a:lvl4pPr>
            <a:lvl5pPr marL="672342"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196151" y="6528904"/>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291443468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C2D91"/>
                </a:solidFill>
              </a:defRPr>
            </a:lvl1pPr>
          </a:lstStyle>
          <a:p>
            <a:r>
              <a:rPr lang="en-US"/>
              <a:t>Click to edit Master title style</a:t>
            </a:r>
          </a:p>
        </p:txBody>
      </p:sp>
      <p:sp>
        <p:nvSpPr>
          <p:cNvPr id="4" name="Text Placeholder 3"/>
          <p:cNvSpPr>
            <a:spLocks noGrp="1"/>
          </p:cNvSpPr>
          <p:nvPr>
            <p:ph type="body" sz="quarter" idx="10"/>
          </p:nvPr>
        </p:nvSpPr>
        <p:spPr>
          <a:xfrm>
            <a:off x="269241" y="1189177"/>
            <a:ext cx="5378548" cy="2486577"/>
          </a:xfr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1961"/>
            </a:lvl2pPr>
            <a:lvl3pPr marL="685856" indent="-165113">
              <a:tabLst/>
              <a:defRPr sz="1961"/>
            </a:lvl3pPr>
            <a:lvl4pPr marL="863669" indent="-177814">
              <a:defRPr sz="1765"/>
            </a:lvl4pPr>
            <a:lvl5pPr marL="1028784" indent="-165113">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486577"/>
          </a:xfr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1961"/>
            </a:lvl2pPr>
            <a:lvl3pPr marL="685856" indent="-165113">
              <a:tabLst/>
              <a:defRPr sz="1961"/>
            </a:lvl3pPr>
            <a:lvl4pPr marL="863669" indent="-177814">
              <a:defRPr sz="1765"/>
            </a:lvl4pPr>
            <a:lvl5pPr marL="1028784" indent="-165113">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196151" y="6528904"/>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214713756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C2D91"/>
                </a:solidFill>
              </a:defRPr>
            </a:lvl1pPr>
          </a:lstStyle>
          <a:p>
            <a:r>
              <a:rPr lang="en-US"/>
              <a:t>Click to edit Master title style</a:t>
            </a:r>
          </a:p>
        </p:txBody>
      </p:sp>
      <p:sp>
        <p:nvSpPr>
          <p:cNvPr id="4" name="Text Placeholder 3"/>
          <p:cNvSpPr>
            <a:spLocks noGrp="1"/>
          </p:cNvSpPr>
          <p:nvPr>
            <p:ph type="body" sz="quarter" idx="10"/>
          </p:nvPr>
        </p:nvSpPr>
        <p:spPr>
          <a:xfrm>
            <a:off x="269241" y="1189176"/>
            <a:ext cx="5378548" cy="2684496"/>
          </a:xfrm>
        </p:spPr>
        <p:txBody>
          <a:bodyPr wrap="square">
            <a:spAutoFit/>
          </a:bodyPr>
          <a:lstStyle>
            <a:lvl1pPr marL="281700" indent="-281700">
              <a:spcBef>
                <a:spcPts val="1200"/>
              </a:spcBef>
              <a:buClr>
                <a:schemeClr val="tx2"/>
              </a:buClr>
              <a:buFont typeface="Arial" pitchFamily="34" charset="0"/>
              <a:buChar char="•"/>
              <a:defRPr sz="3529">
                <a:solidFill>
                  <a:schemeClr val="bg2">
                    <a:lumMod val="50000"/>
                  </a:schemeClr>
                </a:solidFill>
              </a:defRPr>
            </a:lvl1pPr>
            <a:lvl2pPr marL="520742" indent="-228618">
              <a:defRPr sz="2353">
                <a:solidFill>
                  <a:schemeClr val="bg2">
                    <a:lumMod val="50000"/>
                  </a:schemeClr>
                </a:solidFill>
              </a:defRPr>
            </a:lvl2pPr>
            <a:lvl3pPr marL="685856" indent="-165113">
              <a:tabLst/>
              <a:defRPr sz="2353">
                <a:solidFill>
                  <a:schemeClr val="bg2">
                    <a:lumMod val="50000"/>
                  </a:schemeClr>
                </a:solidFill>
              </a:defRPr>
            </a:lvl3pPr>
            <a:lvl4pPr marL="863669" indent="-177814">
              <a:defRPr>
                <a:solidFill>
                  <a:schemeClr val="bg2">
                    <a:lumMod val="50000"/>
                  </a:schemeClr>
                </a:solidFill>
              </a:defRPr>
            </a:lvl4pPr>
            <a:lvl5pPr marL="1028784" indent="-165113">
              <a:tabLst/>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684496"/>
          </a:xfrm>
        </p:spPr>
        <p:txBody>
          <a:bodyPr wrap="square">
            <a:spAutoFit/>
          </a:bodyPr>
          <a:lstStyle>
            <a:lvl1pPr marL="281700" indent="-281700">
              <a:spcBef>
                <a:spcPts val="1200"/>
              </a:spcBef>
              <a:buClr>
                <a:schemeClr val="tx2"/>
              </a:buClr>
              <a:buFont typeface="Arial" pitchFamily="34" charset="0"/>
              <a:buChar char="•"/>
              <a:defRPr sz="3529">
                <a:solidFill>
                  <a:schemeClr val="bg2">
                    <a:lumMod val="50000"/>
                  </a:schemeClr>
                </a:solidFill>
              </a:defRPr>
            </a:lvl1pPr>
            <a:lvl2pPr marL="520742" indent="-228618">
              <a:defRPr sz="2353">
                <a:solidFill>
                  <a:schemeClr val="bg2">
                    <a:lumMod val="50000"/>
                  </a:schemeClr>
                </a:solidFill>
              </a:defRPr>
            </a:lvl2pPr>
            <a:lvl3pPr marL="685856" indent="-165113">
              <a:tabLst/>
              <a:defRPr sz="2353">
                <a:solidFill>
                  <a:schemeClr val="bg2">
                    <a:lumMod val="50000"/>
                  </a:schemeClr>
                </a:solidFill>
              </a:defRPr>
            </a:lvl3pPr>
            <a:lvl4pPr marL="863669" indent="-177814">
              <a:defRPr>
                <a:solidFill>
                  <a:schemeClr val="bg2">
                    <a:lumMod val="50000"/>
                  </a:schemeClr>
                </a:solidFill>
              </a:defRPr>
            </a:lvl4pPr>
            <a:lvl5pPr marL="1028784" indent="-165113">
              <a:tabLst/>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196151" y="6528904"/>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322930020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C2D91"/>
                </a:solidFill>
              </a:defRPr>
            </a:lvl1pPr>
          </a:lstStyle>
          <a:p>
            <a:r>
              <a:rPr lang="en-US"/>
              <a:t>Click to edit Master title style</a:t>
            </a:r>
          </a:p>
        </p:txBody>
      </p:sp>
      <p:sp>
        <p:nvSpPr>
          <p:cNvPr id="4" name="TextBox 3"/>
          <p:cNvSpPr txBox="1"/>
          <p:nvPr userDrawn="1"/>
        </p:nvSpPr>
        <p:spPr>
          <a:xfrm>
            <a:off x="196151" y="6528904"/>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22893540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TextBox 2"/>
          <p:cNvSpPr txBox="1"/>
          <p:nvPr userDrawn="1"/>
        </p:nvSpPr>
        <p:spPr>
          <a:xfrm>
            <a:off x="196151" y="6528904"/>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18592607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32145A"/>
        </a:solidFill>
        <a:effectLst/>
      </p:bgPr>
    </p:bg>
    <p:spTree>
      <p:nvGrpSpPr>
        <p:cNvPr id="1" name=""/>
        <p:cNvGrpSpPr/>
        <p:nvPr/>
      </p:nvGrpSpPr>
      <p:grpSpPr>
        <a:xfrm>
          <a:off x="0" y="0"/>
          <a:ext cx="0" cy="0"/>
          <a:chOff x="0" y="0"/>
          <a:chExt cx="0" cy="0"/>
        </a:xfrm>
      </p:grpSpPr>
      <p:sp>
        <p:nvSpPr>
          <p:cNvPr id="2" name="TextBox 1"/>
          <p:cNvSpPr txBox="1"/>
          <p:nvPr userDrawn="1"/>
        </p:nvSpPr>
        <p:spPr>
          <a:xfrm>
            <a:off x="4815073" y="6578601"/>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2947191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
        <p:nvSpPr>
          <p:cNvPr id="2" name="TextBox 1"/>
          <p:cNvSpPr txBox="1"/>
          <p:nvPr userDrawn="1"/>
        </p:nvSpPr>
        <p:spPr>
          <a:xfrm>
            <a:off x="4815073" y="6565480"/>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2103312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rgbClr val="5C2D91"/>
                </a:solidFill>
              </a:defRPr>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2416"/>
            <a:ext cx="11653521" cy="215477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7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196151" y="6528904"/>
            <a:ext cx="2570023" cy="292521"/>
          </a:xfrm>
          <a:prstGeom prst="rect">
            <a:avLst/>
          </a:prstGeom>
          <a:noFill/>
        </p:spPr>
        <p:txBody>
          <a:bodyPr wrap="none" lIns="131821" tIns="105456" rIns="131821" bIns="105456" rtlCol="0">
            <a:noAutofit/>
          </a:bodyPr>
          <a:lstStyle/>
          <a:p>
            <a:pPr defTabSz="672386">
              <a:lnSpc>
                <a:spcPct val="90000"/>
              </a:lnSpc>
              <a:spcAft>
                <a:spcPts val="432"/>
              </a:spcAft>
            </a:pPr>
            <a:r>
              <a:rPr lang="en-US" sz="865">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32271953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3"/>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5412"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390217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5C2D91"/>
          </a:solidFill>
        </p:spPr>
        <p:txBody>
          <a:bodyPr wrap="square" lIns="155457" tIns="77729" rIns="155457" bIns="77729" anchor="b" anchorCtr="0">
            <a:noAutofit/>
          </a:bodyPr>
          <a:lstStyle>
            <a:lvl1pPr algn="r">
              <a:buFont typeface="Arial" pitchFamily="34" charset="0"/>
              <a:buNone/>
              <a:defRPr sz="3628" spc="-51" baseline="0">
                <a:solidFill>
                  <a:schemeClr val="tx1"/>
                </a:soli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0082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643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1" y="1600200"/>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46141708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746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dirty="0"/>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dirty="0"/>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dirty="0"/>
          </a:p>
        </p:txBody>
      </p:sp>
      <p:pic>
        <p:nvPicPr>
          <p:cNvPr id="10" name="Picture 9"/>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dirty="0"/>
          </a:p>
        </p:txBody>
      </p:sp>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dirty="0"/>
          </a:p>
        </p:txBody>
      </p:sp>
      <p:pic>
        <p:nvPicPr>
          <p:cNvPr id="13" name="Picture 1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46233" y="2899238"/>
            <a:ext cx="2884326" cy="1060704"/>
          </a:xfrm>
          <a:prstGeom prst="rect">
            <a:avLst/>
          </a:prstGeom>
        </p:spPr>
      </p:pic>
    </p:spTree>
    <p:extLst>
      <p:ext uri="{BB962C8B-B14F-4D97-AF65-F5344CB8AC3E}">
        <p14:creationId xmlns:p14="http://schemas.microsoft.com/office/powerpoint/2010/main" val="31462354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21" tIns="54411" rIns="108821" bIns="54411" rtlCol="0" anchor="ctr">
            <a:normAutofit/>
          </a:bodyPr>
          <a:lstStyle/>
          <a:p>
            <a:pPr defTabSz="1088105"/>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6" y="228600"/>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21" tIns="54411" rIns="108821" bIns="54411" rtlCol="0" anchor="ctr">
            <a:normAutofit/>
          </a:bodyPr>
          <a:lstStyle/>
          <a:p>
            <a:pPr defTabSz="1088105"/>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7"/>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21" tIns="54411" rIns="108821" bIns="54411" rtlCol="0" anchor="ctr">
            <a:normAutofit/>
          </a:bodyPr>
          <a:lstStyle/>
          <a:p>
            <a:pPr defTabSz="1088105"/>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7"/>
            <a:ext cx="1947103" cy="716042"/>
          </a:xfrm>
          <a:prstGeom prst="rect">
            <a:avLst/>
          </a:prstGeom>
        </p:spPr>
      </p:pic>
    </p:spTree>
    <p:extLst>
      <p:ext uri="{BB962C8B-B14F-4D97-AF65-F5344CB8AC3E}">
        <p14:creationId xmlns:p14="http://schemas.microsoft.com/office/powerpoint/2010/main" val="4044922570"/>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40" y="200779"/>
            <a:ext cx="1947100" cy="716042"/>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940" y="200779"/>
            <a:ext cx="1947100" cy="716042"/>
          </a:xfrm>
          <a:prstGeom prst="rect">
            <a:avLst/>
          </a:prstGeom>
        </p:spPr>
      </p:pic>
    </p:spTree>
    <p:extLst>
      <p:ext uri="{BB962C8B-B14F-4D97-AF65-F5344CB8AC3E}">
        <p14:creationId xmlns:p14="http://schemas.microsoft.com/office/powerpoint/2010/main" val="201708526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05000" y="6477874"/>
            <a:ext cx="8382000" cy="380127"/>
          </a:xfrm>
        </p:spPr>
        <p:txBody>
          <a:bodyPr/>
          <a:lstStyle/>
          <a:p>
            <a:endParaRPr lang="en-US" dirty="0">
              <a:solidFill>
                <a:srgbClr val="505050"/>
              </a:solidFill>
            </a:endParaRPr>
          </a:p>
        </p:txBody>
      </p:sp>
    </p:spTree>
    <p:extLst>
      <p:ext uri="{BB962C8B-B14F-4D97-AF65-F5344CB8AC3E}">
        <p14:creationId xmlns:p14="http://schemas.microsoft.com/office/powerpoint/2010/main" val="324517718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124"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940" y="200779"/>
            <a:ext cx="1947100" cy="716042"/>
          </a:xfrm>
          <a:prstGeom prst="rect">
            <a:avLst/>
          </a:prstGeom>
        </p:spPr>
      </p:pic>
      <p:pic>
        <p:nvPicPr>
          <p:cNvPr id="8" name="Picture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1940" y="200779"/>
            <a:ext cx="1947100" cy="716042"/>
          </a:xfrm>
          <a:prstGeom prst="rect">
            <a:avLst/>
          </a:prstGeom>
        </p:spPr>
      </p:pic>
    </p:spTree>
    <p:extLst>
      <p:ext uri="{BB962C8B-B14F-4D97-AF65-F5344CB8AC3E}">
        <p14:creationId xmlns:p14="http://schemas.microsoft.com/office/powerpoint/2010/main" val="1602754938"/>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088105"/>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521059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Segoe UI" panose="020B0502040204020203" pitchFamily="34" charset="0"/>
                <a:cs typeface="Segoe UI" panose="020B0502040204020203" pitchFamily="34" charset="0"/>
              </a:defRPr>
            </a:lvl1pPr>
            <a:lvl2pPr marL="281674" indent="0">
              <a:buNone/>
              <a:defRPr>
                <a:solidFill>
                  <a:schemeClr val="tx1"/>
                </a:solidFill>
                <a:latin typeface="Segoe UI" panose="020B0502040204020203" pitchFamily="34" charset="0"/>
                <a:cs typeface="Segoe UI" panose="020B0502040204020203" pitchFamily="34" charset="0"/>
              </a:defRPr>
            </a:lvl2pPr>
            <a:lvl3pPr marL="588476" indent="0">
              <a:buNone/>
              <a:defRPr>
                <a:solidFill>
                  <a:schemeClr val="tx1"/>
                </a:solidFill>
                <a:latin typeface="Segoe UI" panose="020B0502040204020203" pitchFamily="34" charset="0"/>
                <a:cs typeface="Segoe UI" panose="020B0502040204020203" pitchFamily="34" charset="0"/>
              </a:defRPr>
            </a:lvl3pPr>
            <a:lvl4pPr marL="870150" indent="0">
              <a:buNone/>
              <a:defRPr>
                <a:solidFill>
                  <a:schemeClr val="tx1"/>
                </a:solidFill>
                <a:latin typeface="Segoe UI" panose="020B0502040204020203" pitchFamily="34" charset="0"/>
                <a:cs typeface="Segoe UI" panose="020B0502040204020203" pitchFamily="34" charset="0"/>
              </a:defRPr>
            </a:lvl4pPr>
            <a:lvl5pPr marL="1105540"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91233843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3887446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3" y="1143001"/>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1" y="3877277"/>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972697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3" y="1143000"/>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24332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546952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3778345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063294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626741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935023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4148"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64604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104365095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586704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1" y="1600200"/>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5226158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878" y="2901951"/>
            <a:ext cx="2845008" cy="1046245"/>
          </a:xfrm>
          <a:prstGeom prst="rect">
            <a:avLst/>
          </a:prstGeom>
        </p:spPr>
      </p:pic>
    </p:spTree>
    <p:extLst>
      <p:ext uri="{BB962C8B-B14F-4D97-AF65-F5344CB8AC3E}">
        <p14:creationId xmlns:p14="http://schemas.microsoft.com/office/powerpoint/2010/main" val="403573417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53371310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pic>
        <p:nvPicPr>
          <p:cNvPr id="4" name="Picture 3"/>
          <p:cNvPicPr>
            <a:picLocks noChangeAspect="1"/>
          </p:cNvPicPr>
          <p:nvPr userDrawn="1"/>
        </p:nvPicPr>
        <p:blipFill>
          <a:blip r:embed="rId2"/>
          <a:stretch>
            <a:fillRect/>
          </a:stretch>
        </p:blipFill>
        <p:spPr>
          <a:xfrm>
            <a:off x="0" y="5899222"/>
            <a:ext cx="3098800" cy="958779"/>
          </a:xfrm>
          <a:prstGeom prst="rect">
            <a:avLst/>
          </a:prstGeom>
        </p:spPr>
      </p:pic>
    </p:spTree>
    <p:extLst>
      <p:ext uri="{BB962C8B-B14F-4D97-AF65-F5344CB8AC3E}">
        <p14:creationId xmlns:p14="http://schemas.microsoft.com/office/powerpoint/2010/main" val="8680029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720953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399"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1999">
                <a:solidFill>
                  <a:schemeClr val="bg1"/>
                </a:solidFill>
              </a:defRPr>
            </a:lvl1pPr>
            <a:lvl2pPr marL="281589" indent="0">
              <a:buNone/>
              <a:defRPr sz="1999">
                <a:solidFill>
                  <a:schemeClr val="bg1"/>
                </a:solidFill>
              </a:defRPr>
            </a:lvl2pPr>
            <a:lvl3pPr marL="588299" indent="0">
              <a:buNone/>
              <a:defRPr sz="1999">
                <a:solidFill>
                  <a:schemeClr val="bg1"/>
                </a:solidFill>
              </a:defRPr>
            </a:lvl3pPr>
            <a:lvl4pPr marL="869889" indent="0">
              <a:buNone/>
              <a:defRPr sz="1999">
                <a:solidFill>
                  <a:schemeClr val="bg1"/>
                </a:solidFill>
              </a:defRPr>
            </a:lvl4pPr>
            <a:lvl5pPr marL="1105208" indent="0">
              <a:buNone/>
              <a:defRPr sz="1999">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793" tIns="54397" rIns="108793" bIns="54397" rtlCol="0" anchor="ctr">
            <a:normAutofit/>
          </a:bodyPr>
          <a:lstStyle/>
          <a:p>
            <a:pPr defTabSz="1087779"/>
            <a:r>
              <a:rPr lang="en-US" sz="1999"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5" y="228600"/>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793" tIns="54397" rIns="108793" bIns="54397" rtlCol="0" anchor="ctr">
            <a:normAutofit/>
          </a:bodyPr>
          <a:lstStyle/>
          <a:p>
            <a:pPr defTabSz="1087779"/>
            <a:r>
              <a:rPr lang="en-US" sz="1999"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7"/>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793" tIns="54397" rIns="108793" bIns="54397" rtlCol="0" anchor="ctr">
            <a:normAutofit/>
          </a:bodyPr>
          <a:lstStyle/>
          <a:p>
            <a:pPr defTabSz="1087779"/>
            <a:r>
              <a:rPr lang="en-US" sz="1999"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7"/>
            <a:ext cx="1947103" cy="716042"/>
          </a:xfrm>
          <a:prstGeom prst="rect">
            <a:avLst/>
          </a:prstGeom>
        </p:spPr>
      </p:pic>
    </p:spTree>
    <p:extLst>
      <p:ext uri="{BB962C8B-B14F-4D97-AF65-F5344CB8AC3E}">
        <p14:creationId xmlns:p14="http://schemas.microsoft.com/office/powerpoint/2010/main" val="128895531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399"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1999">
                <a:solidFill>
                  <a:schemeClr val="bg1"/>
                </a:solidFill>
              </a:defRPr>
            </a:lvl1pPr>
            <a:lvl2pPr marL="281589" indent="0">
              <a:buNone/>
              <a:defRPr sz="1999">
                <a:solidFill>
                  <a:schemeClr val="bg1"/>
                </a:solidFill>
              </a:defRPr>
            </a:lvl2pPr>
            <a:lvl3pPr marL="588299" indent="0">
              <a:buNone/>
              <a:defRPr sz="1999">
                <a:solidFill>
                  <a:schemeClr val="bg1"/>
                </a:solidFill>
              </a:defRPr>
            </a:lvl3pPr>
            <a:lvl4pPr marL="869889" indent="0">
              <a:buNone/>
              <a:defRPr sz="1999">
                <a:solidFill>
                  <a:schemeClr val="bg1"/>
                </a:solidFill>
              </a:defRPr>
            </a:lvl4pPr>
            <a:lvl5pPr marL="1105208" indent="0">
              <a:buNone/>
              <a:defRPr sz="1999">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40" y="200779"/>
            <a:ext cx="1947100" cy="716042"/>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940" y="200779"/>
            <a:ext cx="1947100" cy="716042"/>
          </a:xfrm>
          <a:prstGeom prst="rect">
            <a:avLst/>
          </a:prstGeom>
        </p:spPr>
      </p:pic>
    </p:spTree>
    <p:extLst>
      <p:ext uri="{BB962C8B-B14F-4D97-AF65-F5344CB8AC3E}">
        <p14:creationId xmlns:p14="http://schemas.microsoft.com/office/powerpoint/2010/main" val="2060002754"/>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2" y="573607"/>
            <a:ext cx="12192000"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89" indent="0">
              <a:buNone/>
              <a:defRPr/>
            </a:lvl2pPr>
            <a:lvl3pPr marL="588299" indent="0">
              <a:buNone/>
              <a:defRPr/>
            </a:lvl3pPr>
            <a:lvl4pPr marL="869889" indent="0">
              <a:buNone/>
              <a:defRPr/>
            </a:lvl4pPr>
            <a:lvl5pPr marL="1105208"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05001" y="6477876"/>
            <a:ext cx="8382000" cy="380127"/>
          </a:xfrm>
        </p:spPr>
        <p:txBody>
          <a:bodyPr/>
          <a:lstStyle/>
          <a:p>
            <a:endParaRPr lang="en-US" dirty="0">
              <a:solidFill>
                <a:srgbClr val="505050"/>
              </a:solidFill>
            </a:endParaRPr>
          </a:p>
        </p:txBody>
      </p:sp>
    </p:spTree>
    <p:extLst>
      <p:ext uri="{BB962C8B-B14F-4D97-AF65-F5344CB8AC3E}">
        <p14:creationId xmlns:p14="http://schemas.microsoft.com/office/powerpoint/2010/main" val="151029353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2" y="573607"/>
            <a:ext cx="12192000"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89" indent="0">
              <a:buNone/>
              <a:defRPr/>
            </a:lvl2pPr>
            <a:lvl3pPr marL="588299" indent="0">
              <a:buNone/>
              <a:defRPr/>
            </a:lvl3pPr>
            <a:lvl4pPr marL="869889" indent="0">
              <a:buNone/>
              <a:defRPr/>
            </a:lvl4pPr>
            <a:lvl5pPr marL="1105208"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087779"/>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087779"/>
            <a:fld id="{FAADACFB-7C71-4E89-89D2-7BBA40B7BFA9}" type="slidenum">
              <a:rPr lang="en-US" smtClean="0">
                <a:solidFill>
                  <a:srgbClr val="505050"/>
                </a:solidFill>
              </a:rPr>
              <a:pPr defTabSz="1087779"/>
              <a:t>‹#›</a:t>
            </a:fld>
            <a:endParaRPr lang="en-US" dirty="0">
              <a:solidFill>
                <a:srgbClr val="505050"/>
              </a:solidFill>
            </a:endParaRPr>
          </a:p>
        </p:txBody>
      </p:sp>
    </p:spTree>
    <p:extLst>
      <p:ext uri="{BB962C8B-B14F-4D97-AF65-F5344CB8AC3E}">
        <p14:creationId xmlns:p14="http://schemas.microsoft.com/office/powerpoint/2010/main" val="200755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517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1" y="64604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276287234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Segoe UI" panose="020B0502040204020203" pitchFamily="34" charset="0"/>
                <a:cs typeface="Segoe UI" panose="020B0502040204020203" pitchFamily="34" charset="0"/>
              </a:defRPr>
            </a:lvl1pPr>
            <a:lvl2pPr marL="281589" indent="0">
              <a:buNone/>
              <a:defRPr>
                <a:solidFill>
                  <a:schemeClr val="tx1"/>
                </a:solidFill>
                <a:latin typeface="Segoe UI" panose="020B0502040204020203" pitchFamily="34" charset="0"/>
                <a:cs typeface="Segoe UI" panose="020B0502040204020203" pitchFamily="34" charset="0"/>
              </a:defRPr>
            </a:lvl2pPr>
            <a:lvl3pPr marL="588299" indent="0">
              <a:buNone/>
              <a:defRPr>
                <a:solidFill>
                  <a:schemeClr val="tx1"/>
                </a:solidFill>
                <a:latin typeface="Segoe UI" panose="020B0502040204020203" pitchFamily="34" charset="0"/>
                <a:cs typeface="Segoe UI" panose="020B0502040204020203" pitchFamily="34" charset="0"/>
              </a:defRPr>
            </a:lvl3pPr>
            <a:lvl4pPr marL="869889" indent="0">
              <a:buNone/>
              <a:defRPr>
                <a:solidFill>
                  <a:schemeClr val="tx1"/>
                </a:solidFill>
                <a:latin typeface="Segoe UI" panose="020B0502040204020203" pitchFamily="34" charset="0"/>
                <a:cs typeface="Segoe UI" panose="020B0502040204020203" pitchFamily="34" charset="0"/>
              </a:defRPr>
            </a:lvl4pPr>
            <a:lvl5pPr marL="1105208"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2" y="573607"/>
            <a:ext cx="12192000"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89" indent="0">
              <a:buNone/>
              <a:defRPr/>
            </a:lvl2pPr>
            <a:lvl3pPr marL="588299" indent="0">
              <a:buNone/>
              <a:defRPr/>
            </a:lvl3pPr>
            <a:lvl4pPr marL="869889" indent="0">
              <a:buNone/>
              <a:defRPr/>
            </a:lvl4pPr>
            <a:lvl5pPr marL="1105208"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99765177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42666297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3"/>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2" y="3877279"/>
            <a:ext cx="10061021" cy="1837723"/>
          </a:xfrm>
          <a:noFill/>
        </p:spPr>
        <p:txBody>
          <a:bodyPr lIns="137160" tIns="137160" rIns="137160" bIns="137160">
            <a:noAutofit/>
          </a:bodyPr>
          <a:lstStyle>
            <a:lvl1pPr marL="0" indent="0">
              <a:spcBef>
                <a:spcPts val="0"/>
              </a:spcBef>
              <a:buNone/>
              <a:defRPr sz="2799"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09846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2"/>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799"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358408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597"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71" indent="-190371">
              <a:lnSpc>
                <a:spcPct val="80000"/>
              </a:lnSpc>
              <a:buNone/>
              <a:defRPr lang="en-US" sz="1999" kern="1200" dirty="0">
                <a:solidFill>
                  <a:srgbClr val="FFFFFF"/>
                </a:solidFill>
                <a:latin typeface="Segoe UI" pitchFamily="34" charset="0"/>
                <a:ea typeface="Segoe UI" pitchFamily="34" charset="0"/>
                <a:cs typeface="Segoe UI" pitchFamily="34" charset="0"/>
              </a:defRPr>
            </a:lvl1pPr>
          </a:lstStyle>
          <a:p>
            <a:pPr marL="0" lvl="0" indent="0" algn="l" defTabSz="1087779"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035669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597"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71" indent="-190371">
              <a:lnSpc>
                <a:spcPct val="80000"/>
              </a:lnSpc>
              <a:buNone/>
              <a:defRPr lang="en-US" sz="1999" kern="1200" dirty="0">
                <a:solidFill>
                  <a:schemeClr val="tx1"/>
                </a:solidFill>
                <a:latin typeface="Segoe UI" pitchFamily="34" charset="0"/>
                <a:ea typeface="Segoe UI" pitchFamily="34" charset="0"/>
                <a:cs typeface="Segoe UI" pitchFamily="34" charset="0"/>
              </a:defRPr>
            </a:lvl1pPr>
          </a:lstStyle>
          <a:p>
            <a:pPr marL="0" lvl="0" indent="0" algn="l" defTabSz="1087779"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942604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597"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71" indent="-190371">
              <a:lnSpc>
                <a:spcPct val="80000"/>
              </a:lnSpc>
              <a:buNone/>
              <a:defRPr lang="en-US" sz="1999" kern="1200" dirty="0">
                <a:solidFill>
                  <a:srgbClr val="000000"/>
                </a:solidFill>
                <a:latin typeface="Segoe UI" pitchFamily="34" charset="0"/>
                <a:ea typeface="Segoe UI" pitchFamily="34" charset="0"/>
                <a:cs typeface="Segoe UI" pitchFamily="34" charset="0"/>
              </a:defRPr>
            </a:lvl1pPr>
          </a:lstStyle>
          <a:p>
            <a:pPr marL="0" lvl="0" indent="0" algn="l" defTabSz="1087779"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315628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597"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71" indent="-190371">
              <a:lnSpc>
                <a:spcPct val="80000"/>
              </a:lnSpc>
              <a:buNone/>
              <a:defRPr lang="en-US" sz="1999" kern="1200" dirty="0">
                <a:solidFill>
                  <a:srgbClr val="000000"/>
                </a:solidFill>
                <a:latin typeface="Segoe UI" pitchFamily="34" charset="0"/>
                <a:ea typeface="Segoe UI" pitchFamily="34" charset="0"/>
                <a:cs typeface="Segoe UI" pitchFamily="34" charset="0"/>
              </a:defRPr>
            </a:lvl1pPr>
          </a:lstStyle>
          <a:p>
            <a:pPr marL="0" lvl="0" indent="0" algn="l" defTabSz="108777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721228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597"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71" indent="-190371">
              <a:lnSpc>
                <a:spcPct val="80000"/>
              </a:lnSpc>
              <a:buNone/>
              <a:defRPr lang="en-US" sz="1999" kern="1200" dirty="0">
                <a:solidFill>
                  <a:srgbClr val="000000"/>
                </a:solidFill>
                <a:latin typeface="Segoe UI" pitchFamily="34" charset="0"/>
                <a:ea typeface="Segoe UI" pitchFamily="34" charset="0"/>
                <a:cs typeface="Segoe UI" pitchFamily="34" charset="0"/>
              </a:defRPr>
            </a:lvl1pPr>
          </a:lstStyle>
          <a:p>
            <a:pPr marL="0" lvl="0" indent="0" algn="l" defTabSz="108777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201468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597"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71" indent="-190371">
              <a:lnSpc>
                <a:spcPct val="80000"/>
              </a:lnSpc>
              <a:buNone/>
              <a:defRPr lang="en-US" sz="1999" kern="1200" dirty="0">
                <a:solidFill>
                  <a:schemeClr val="tx1"/>
                </a:solidFill>
                <a:latin typeface="Segoe UI" pitchFamily="34" charset="0"/>
                <a:ea typeface="Segoe UI" pitchFamily="34" charset="0"/>
                <a:cs typeface="Segoe UI" pitchFamily="34" charset="0"/>
              </a:defRPr>
            </a:lvl1pPr>
          </a:lstStyle>
          <a:p>
            <a:pPr marL="0" lvl="0" indent="0" algn="l" defTabSz="108777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068177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619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Segoe UI" panose="020B0502040204020203" pitchFamily="34" charset="0"/>
                <a:cs typeface="Segoe UI" panose="020B0502040204020203" pitchFamily="34" charset="0"/>
                <a:sym typeface="Segoe UI" panose="020B0502040204020203" pitchFamily="34" charset="0"/>
              </a:defRPr>
            </a:lvl1pPr>
            <a:lvl2pPr marL="281674" indent="0">
              <a:buNone/>
              <a:defRPr>
                <a:solidFill>
                  <a:schemeClr val="tx1"/>
                </a:solidFill>
                <a:latin typeface="Segoe UI" panose="020B0502040204020203" pitchFamily="34" charset="0"/>
                <a:cs typeface="Segoe UI" panose="020B0502040204020203" pitchFamily="34" charset="0"/>
                <a:sym typeface="Segoe UI" panose="020B0502040204020203" pitchFamily="34" charset="0"/>
              </a:defRPr>
            </a:lvl2pPr>
            <a:lvl3pPr marL="588476" indent="0">
              <a:buNone/>
              <a:defRPr>
                <a:solidFill>
                  <a:schemeClr val="tx1"/>
                </a:solidFill>
                <a:latin typeface="Segoe UI" panose="020B0502040204020203" pitchFamily="34" charset="0"/>
                <a:cs typeface="Segoe UI" panose="020B0502040204020203" pitchFamily="34" charset="0"/>
                <a:sym typeface="Segoe UI" panose="020B0502040204020203" pitchFamily="34" charset="0"/>
              </a:defRPr>
            </a:lvl3pPr>
            <a:lvl4pPr marL="870150" indent="0">
              <a:buNone/>
              <a:defRPr>
                <a:solidFill>
                  <a:schemeClr val="tx1"/>
                </a:solidFill>
                <a:latin typeface="Segoe UI" panose="020B0502040204020203" pitchFamily="34" charset="0"/>
                <a:cs typeface="Segoe UI" panose="020B0502040204020203" pitchFamily="34" charset="0"/>
                <a:sym typeface="Segoe UI" panose="020B0502040204020203" pitchFamily="34" charset="0"/>
              </a:defRPr>
            </a:lvl4pPr>
            <a:lvl5pPr marL="1105540" indent="0">
              <a:buNone/>
              <a:defRPr>
                <a:solidFill>
                  <a:schemeClr val="tx1"/>
                </a:solidFill>
                <a:latin typeface="Segoe UI" panose="020B0502040204020203" pitchFamily="34" charset="0"/>
                <a:cs typeface="Segoe UI" panose="020B0502040204020203" pitchFamily="34" charset="0"/>
                <a:sym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64604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p>
        </p:txBody>
      </p:sp>
      <p:sp>
        <p:nvSpPr>
          <p:cNvPr id="10" name="Slide Number Placeholder 9"/>
          <p:cNvSpPr>
            <a:spLocks noGrp="1"/>
          </p:cNvSpPr>
          <p:nvPr>
            <p:ph type="sldNum" sz="quarter" idx="17"/>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289553142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1" y="1600200"/>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79"/>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99"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78310711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2"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59" tIns="38079" rIns="76159" bIns="38079" rtlCol="0" anchor="ctr"/>
          <a:lstStyle/>
          <a:p>
            <a:pPr algn="ctr" defTabSz="1087779"/>
            <a:endParaRPr lang="en-US" sz="2199">
              <a:solidFill>
                <a:prstClr val="white"/>
              </a:solidFill>
            </a:endParaRPr>
          </a:p>
        </p:txBody>
      </p:sp>
      <p:sp>
        <p:nvSpPr>
          <p:cNvPr id="4" name="Rectangle 3"/>
          <p:cNvSpPr/>
          <p:nvPr/>
        </p:nvSpPr>
        <p:spPr>
          <a:xfrm>
            <a:off x="2"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59" tIns="38079" rIns="76159" bIns="38079" rtlCol="0" anchor="ctr"/>
          <a:lstStyle/>
          <a:p>
            <a:pPr algn="ctr" defTabSz="1087779"/>
            <a:endParaRPr lang="en-US" sz="2199">
              <a:solidFill>
                <a:prstClr val="white"/>
              </a:solidFill>
            </a:endParaRPr>
          </a:p>
        </p:txBody>
      </p:sp>
      <p:sp>
        <p:nvSpPr>
          <p:cNvPr id="8" name="Rectangle 7"/>
          <p:cNvSpPr/>
          <p:nvPr/>
        </p:nvSpPr>
        <p:spPr>
          <a:xfrm>
            <a:off x="2"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59" tIns="38079" rIns="76159" bIns="38079" rtlCol="0" anchor="ctr"/>
          <a:lstStyle/>
          <a:p>
            <a:pPr algn="ctr" defTabSz="1087779"/>
            <a:endParaRPr lang="en-US" sz="2199">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1"/>
            <a:ext cx="2881117" cy="1059525"/>
          </a:xfrm>
          <a:prstGeom prst="rect">
            <a:avLst/>
          </a:prstGeom>
        </p:spPr>
      </p:pic>
      <p:sp>
        <p:nvSpPr>
          <p:cNvPr id="6" name="Rectangle 5"/>
          <p:cNvSpPr/>
          <p:nvPr/>
        </p:nvSpPr>
        <p:spPr>
          <a:xfrm>
            <a:off x="2"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59" tIns="38079" rIns="76159" bIns="38079" rtlCol="0" anchor="ctr"/>
          <a:lstStyle/>
          <a:p>
            <a:pPr algn="ctr" defTabSz="1087779"/>
            <a:endParaRPr lang="en-US" sz="2199">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1"/>
            <a:ext cx="2881117" cy="1059525"/>
          </a:xfrm>
          <a:prstGeom prst="rect">
            <a:avLst/>
          </a:prstGeom>
        </p:spPr>
      </p:pic>
      <p:sp>
        <p:nvSpPr>
          <p:cNvPr id="9" name="Rectangle 8"/>
          <p:cNvSpPr/>
          <p:nvPr userDrawn="1"/>
        </p:nvSpPr>
        <p:spPr>
          <a:xfrm>
            <a:off x="2"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59" tIns="38079" rIns="76159" bIns="38079" rtlCol="0" anchor="ctr"/>
          <a:lstStyle/>
          <a:p>
            <a:pPr algn="ctr" defTabSz="1087779"/>
            <a:endParaRPr lang="en-US" sz="2199">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879" y="2901953"/>
            <a:ext cx="2845008" cy="1046245"/>
          </a:xfrm>
          <a:prstGeom prst="rect">
            <a:avLst/>
          </a:prstGeom>
        </p:spPr>
      </p:pic>
    </p:spTree>
    <p:extLst>
      <p:ext uri="{BB962C8B-B14F-4D97-AF65-F5344CB8AC3E}">
        <p14:creationId xmlns:p14="http://schemas.microsoft.com/office/powerpoint/2010/main" val="266492696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0"/>
            <a:ext cx="12191999" cy="6881964"/>
          </a:xfrm>
          <a:prstGeom prst="rect">
            <a:avLst/>
          </a:prstGeom>
        </p:spPr>
      </p:pic>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273047" y="5967564"/>
            <a:ext cx="2156177" cy="793136"/>
          </a:xfrm>
          <a:prstGeom prst="rect">
            <a:avLst/>
          </a:prstGeom>
        </p:spPr>
      </p:pic>
      <p:sp>
        <p:nvSpPr>
          <p:cNvPr id="12" name="Text Placeholder 2"/>
          <p:cNvSpPr txBox="1">
            <a:spLocks/>
          </p:cNvSpPr>
          <p:nvPr userDrawn="1"/>
        </p:nvSpPr>
        <p:spPr bwMode="auto">
          <a:xfrm>
            <a:off x="358944" y="201449"/>
            <a:ext cx="2958170" cy="537925"/>
          </a:xfrm>
          <a:prstGeom prst="rect">
            <a:avLst/>
          </a:prstGeom>
          <a:effectLst>
            <a:outerShdw blurRad="406400" dist="38100" dir="2700000" algn="tl" rotWithShape="0">
              <a:prstClr val="black">
                <a:alpha val="40000"/>
              </a:prstClr>
            </a:outerShdw>
          </a:effectLst>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solidFill>
                  <a:schemeClr val="bg1"/>
                </a:solidFill>
                <a:effectLst>
                  <a:outerShdw blurRad="50800" dist="38100" dir="2700000" sx="106000" sy="106000" algn="tl" rotWithShape="0">
                    <a:prstClr val="black">
                      <a:alpha val="10000"/>
                    </a:prstClr>
                  </a:outerShdw>
                </a:effectLst>
                <a:latin typeface="Segoe UI" panose="020B0502040204020203" pitchFamily="34" charset="0"/>
                <a:cs typeface="Segoe UI" panose="020B0502040204020203" pitchFamily="34" charset="0"/>
              </a:rPr>
              <a:t>Microsoft Services</a:t>
            </a:r>
          </a:p>
        </p:txBody>
      </p:sp>
      <p:sp>
        <p:nvSpPr>
          <p:cNvPr id="18" name="Rectangle 17"/>
          <p:cNvSpPr/>
          <p:nvPr/>
        </p:nvSpPr>
        <p:spPr bwMode="gray">
          <a:xfrm>
            <a:off x="269241" y="2084172"/>
            <a:ext cx="5490292" cy="368723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4" y="2189648"/>
            <a:ext cx="5491849" cy="1810814"/>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71933" y="4105937"/>
            <a:ext cx="5487600"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16479272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8" spc="-99"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38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8" spc="-99"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8990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8" spc="-99"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9628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rgbClr val="0081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8" spc="-99"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00932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50989"/>
          </a:xfrm>
        </p:spPr>
        <p:txBody>
          <a:bodyPr/>
          <a:lstStyle>
            <a:lvl1pPr marL="0" indent="0">
              <a:buNone/>
              <a:defRPr/>
            </a:lvl1pPr>
            <a:lvl2pPr marL="28014" indent="0">
              <a:buNone/>
              <a:defRPr sz="1961"/>
            </a:lvl2pPr>
            <a:lvl3pPr marL="219445" indent="0">
              <a:buNone/>
              <a:defRPr sz="1961"/>
            </a:lvl3pPr>
            <a:lvl4pPr marL="466904" indent="0">
              <a:buNone/>
              <a:defRPr sz="1765"/>
            </a:lvl4pPr>
            <a:lvl5pPr marL="725258"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1788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50989"/>
          </a:xfrm>
        </p:spPr>
        <p:txBody>
          <a:bodyPr/>
          <a:lstStyle>
            <a:lvl1pPr marL="0" indent="0">
              <a:buNone/>
              <a:defRPr>
                <a:gradFill>
                  <a:gsLst>
                    <a:gs pos="2920">
                      <a:schemeClr val="tx2"/>
                    </a:gs>
                    <a:gs pos="39000">
                      <a:schemeClr val="tx2"/>
                    </a:gs>
                  </a:gsLst>
                  <a:lin ang="5400000" scaled="0"/>
                </a:gradFill>
              </a:defRPr>
            </a:lvl1pPr>
            <a:lvl2pPr marL="28014" indent="0">
              <a:buNone/>
              <a:defRPr sz="1961"/>
            </a:lvl2pPr>
            <a:lvl3pPr marL="219445" indent="0">
              <a:buNone/>
              <a:defRPr sz="1961"/>
            </a:lvl3pPr>
            <a:lvl4pPr marL="466904" indent="0">
              <a:buNone/>
              <a:defRPr sz="1765"/>
            </a:lvl4pPr>
            <a:lvl5pPr marL="725258"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49772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9847"/>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70944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220"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p:txBody>
          <a:bodyPr/>
          <a:lstStyle/>
          <a:p>
            <a:fld id="{FAADACFB-7C71-4E89-89D2-7BBA40B7BFA9}" type="slidenum">
              <a:rPr lang="en-US" smtClean="0"/>
              <a:pPr/>
              <a:t>‹#›</a:t>
            </a:fld>
            <a:endParaRPr lang="en-US" dirty="0"/>
          </a:p>
        </p:txBody>
      </p:sp>
      <p:sp>
        <p:nvSpPr>
          <p:cNvPr id="4" name="Rectangle 3"/>
          <p:cNvSpPr/>
          <p:nvPr userDrawn="1"/>
        </p:nvSpPr>
        <p:spPr>
          <a:xfrm>
            <a:off x="1" y="0"/>
            <a:ext cx="12192000" cy="6858000"/>
          </a:xfrm>
          <a:prstGeom prst="rect">
            <a:avLst/>
          </a:prstGeom>
          <a:gradFill flip="none" rotWithShape="1">
            <a:gsLst>
              <a:gs pos="0">
                <a:schemeClr val="tx2"/>
              </a:gs>
              <a:gs pos="100000">
                <a:schemeClr val="bg2">
                  <a:lumMod val="90000"/>
                  <a:lumOff val="1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solidFill>
                <a:prstClr val="white"/>
              </a:solidFill>
            </a:endParaRPr>
          </a:p>
        </p:txBody>
      </p:sp>
    </p:spTree>
    <p:extLst>
      <p:ext uri="{BB962C8B-B14F-4D97-AF65-F5344CB8AC3E}">
        <p14:creationId xmlns:p14="http://schemas.microsoft.com/office/powerpoint/2010/main" val="351151325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9847"/>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084169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34590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33199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618152"/>
          </a:xfrm>
        </p:spPr>
        <p:txBody>
          <a:bodyPr wrap="square">
            <a:spAutoFit/>
          </a:bodyPr>
          <a:lstStyle>
            <a:lvl1pPr marL="281700" indent="-281700">
              <a:spcBef>
                <a:spcPts val="1200"/>
              </a:spcBef>
              <a:buClr>
                <a:schemeClr val="tx1"/>
              </a:buClr>
              <a:buFont typeface="Wingdings" panose="05000000000000000000" pitchFamily="2" charset="2"/>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618152"/>
          </a:xfrm>
        </p:spPr>
        <p:txBody>
          <a:bodyPr wrap="square">
            <a:spAutoFit/>
          </a:bodyPr>
          <a:lstStyle>
            <a:lvl1pPr marL="281700" indent="-281700">
              <a:spcBef>
                <a:spcPts val="1200"/>
              </a:spcBef>
              <a:buClr>
                <a:schemeClr val="tx1"/>
              </a:buClr>
              <a:buFont typeface="Wingdings" panose="05000000000000000000" pitchFamily="2" charset="2"/>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661755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618152"/>
          </a:xfrm>
        </p:spPr>
        <p:txBody>
          <a:bodyPr wrap="square">
            <a:spAutoFit/>
          </a:bodyPr>
          <a:lstStyle>
            <a:lvl1pPr marL="281700" indent="-28170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618152"/>
          </a:xfrm>
        </p:spPr>
        <p:txBody>
          <a:bodyPr wrap="square">
            <a:spAutoFit/>
          </a:bodyPr>
          <a:lstStyle>
            <a:lvl1pPr marL="281700" indent="-28170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32239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275646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8" baseline="0"/>
            </a:lvl1pPr>
          </a:lstStyle>
          <a:p>
            <a:r>
              <a:rPr lang="en-US"/>
              <a:t>Click to edit Master title style</a:t>
            </a:r>
          </a:p>
        </p:txBody>
      </p:sp>
    </p:spTree>
    <p:extLst>
      <p:ext uri="{BB962C8B-B14F-4D97-AF65-F5344CB8AC3E}">
        <p14:creationId xmlns:p14="http://schemas.microsoft.com/office/powerpoint/2010/main" val="13943163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2"/>
            <a:ext cx="8058229" cy="1793104"/>
          </a:xfrm>
        </p:spPr>
        <p:txBody>
          <a:bodyPr/>
          <a:lstStyle>
            <a:lvl1pPr>
              <a:defRPr sz="5883" baseline="0"/>
            </a:lvl1pPr>
          </a:lstStyle>
          <a:p>
            <a:r>
              <a:rPr lang="en-US"/>
              <a:t>Click to edit Master title style</a:t>
            </a:r>
          </a:p>
        </p:txBody>
      </p:sp>
    </p:spTree>
    <p:extLst>
      <p:ext uri="{BB962C8B-B14F-4D97-AF65-F5344CB8AC3E}">
        <p14:creationId xmlns:p14="http://schemas.microsoft.com/office/powerpoint/2010/main" val="296007416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2"/>
            <a:ext cx="8058229" cy="1793104"/>
          </a:xfrm>
        </p:spPr>
        <p:txBody>
          <a:bodyPr/>
          <a:lstStyle>
            <a:lvl1pPr>
              <a:defRPr sz="5883" baseline="0"/>
            </a:lvl1pPr>
          </a:lstStyle>
          <a:p>
            <a:r>
              <a:rPr lang="en-US"/>
              <a:t>Click to edit Master title style</a:t>
            </a:r>
          </a:p>
        </p:txBody>
      </p:sp>
    </p:spTree>
    <p:extLst>
      <p:ext uri="{BB962C8B-B14F-4D97-AF65-F5344CB8AC3E}">
        <p14:creationId xmlns:p14="http://schemas.microsoft.com/office/powerpoint/2010/main" val="3791430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84" indent="-228784">
              <a:defRPr sz="5883"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5"/>
            <a:ext cx="5378549" cy="1053622"/>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71969207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8244"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3" y="1143001"/>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1" y="3877277"/>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760117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7029" indent="-277029">
              <a:tabLst>
                <a:tab pos="277029" algn="l"/>
              </a:tabLst>
              <a:defRPr sz="5883"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4"/>
            <a:ext cx="5378549" cy="1053622"/>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2509909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8008"/>
          </a:xfrm>
        </p:spPr>
        <p:txBody>
          <a:bodyPr/>
          <a:lstStyle>
            <a:lvl1pPr marL="0" indent="0">
              <a:buNone/>
              <a:defRPr sz="5295">
                <a:gradFill>
                  <a:gsLst>
                    <a:gs pos="3333">
                      <a:schemeClr val="tx1"/>
                    </a:gs>
                    <a:gs pos="3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1639147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6"/>
            <a:ext cx="5378548" cy="899665"/>
          </a:xfrm>
        </p:spPr>
        <p:txBody>
          <a:bodyPr/>
          <a:lstStyle>
            <a:lvl1pPr>
              <a:defRPr sz="6471"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1" y="0"/>
            <a:ext cx="6094444" cy="6852152"/>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2839422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872487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Title &amp;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1"/>
          </p:nvPr>
        </p:nvSpPr>
        <p:spPr>
          <a:xfrm>
            <a:off x="269240" y="1189176"/>
            <a:ext cx="11655840" cy="2050989"/>
          </a:xfrm>
        </p:spPr>
        <p:txBody>
          <a:bodyPr/>
          <a:lstStyle>
            <a:lvl1pPr marL="0" indent="0">
              <a:buNone/>
              <a:defRPr>
                <a:solidFill>
                  <a:schemeClr val="bg1"/>
                </a:solidFill>
              </a:defRPr>
            </a:lvl1pPr>
            <a:lvl2pPr marL="28014" indent="0">
              <a:buNone/>
              <a:defRPr sz="1961">
                <a:solidFill>
                  <a:schemeClr val="bg1"/>
                </a:solidFill>
              </a:defRPr>
            </a:lvl2pPr>
            <a:lvl3pPr marL="219445" indent="0">
              <a:buNone/>
              <a:defRPr sz="1961">
                <a:solidFill>
                  <a:schemeClr val="bg1"/>
                </a:solidFill>
              </a:defRPr>
            </a:lvl3pPr>
            <a:lvl4pPr marL="466904" indent="0">
              <a:buNone/>
              <a:defRPr sz="1765">
                <a:solidFill>
                  <a:schemeClr val="bg1"/>
                </a:solidFill>
              </a:defRPr>
            </a:lvl4pPr>
            <a:lvl5pPr marL="725258" indent="0">
              <a:buNone/>
              <a:defRPr sz="1765">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04400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_Title &amp; Non-bulleted text">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1"/>
          </p:nvPr>
        </p:nvSpPr>
        <p:spPr>
          <a:xfrm>
            <a:off x="269240" y="1189176"/>
            <a:ext cx="11655840" cy="2050989"/>
          </a:xfrm>
        </p:spPr>
        <p:txBody>
          <a:bodyPr/>
          <a:lstStyle>
            <a:lvl1pPr marL="0" indent="0">
              <a:buNone/>
              <a:defRPr>
                <a:solidFill>
                  <a:schemeClr val="bg1"/>
                </a:solidFill>
              </a:defRPr>
            </a:lvl1pPr>
            <a:lvl2pPr marL="28014" indent="0">
              <a:buNone/>
              <a:defRPr sz="1961">
                <a:solidFill>
                  <a:schemeClr val="bg1"/>
                </a:solidFill>
              </a:defRPr>
            </a:lvl2pPr>
            <a:lvl3pPr marL="219445" indent="0">
              <a:buNone/>
              <a:defRPr sz="1961">
                <a:solidFill>
                  <a:schemeClr val="bg1"/>
                </a:solidFill>
              </a:defRPr>
            </a:lvl3pPr>
            <a:lvl4pPr marL="466904" indent="0">
              <a:buNone/>
              <a:defRPr sz="1765">
                <a:solidFill>
                  <a:schemeClr val="bg1"/>
                </a:solidFill>
              </a:defRPr>
            </a:lvl4pPr>
            <a:lvl5pPr marL="725258" indent="0">
              <a:buNone/>
              <a:defRPr sz="1765">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396777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_Title &amp; Non-bulleted text">
    <p:bg>
      <p:bgPr>
        <a:solidFill>
          <a:srgbClr val="00817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161501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8_Title &amp; Non-bulleted text">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1"/>
          </p:nvPr>
        </p:nvSpPr>
        <p:spPr>
          <a:xfrm>
            <a:off x="269240" y="1189176"/>
            <a:ext cx="11655840" cy="2050989"/>
          </a:xfrm>
        </p:spPr>
        <p:txBody>
          <a:bodyPr/>
          <a:lstStyle>
            <a:lvl1pPr marL="0" indent="0">
              <a:buNone/>
              <a:defRPr>
                <a:solidFill>
                  <a:schemeClr val="bg1"/>
                </a:solidFill>
              </a:defRPr>
            </a:lvl1pPr>
            <a:lvl2pPr marL="28014" indent="0">
              <a:buNone/>
              <a:defRPr sz="1961">
                <a:solidFill>
                  <a:schemeClr val="bg1"/>
                </a:solidFill>
              </a:defRPr>
            </a:lvl2pPr>
            <a:lvl3pPr marL="219445" indent="0">
              <a:buNone/>
              <a:defRPr sz="1961">
                <a:solidFill>
                  <a:schemeClr val="bg1"/>
                </a:solidFill>
              </a:defRPr>
            </a:lvl3pPr>
            <a:lvl4pPr marL="466904" indent="0">
              <a:buNone/>
              <a:defRPr sz="1765">
                <a:solidFill>
                  <a:schemeClr val="bg1"/>
                </a:solidFill>
              </a:defRPr>
            </a:lvl4pPr>
            <a:lvl5pPr marL="725258" indent="0">
              <a:buNone/>
              <a:defRPr sz="1765">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339986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9_Title &amp; Non-bulleted text">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1"/>
          </p:nvPr>
        </p:nvSpPr>
        <p:spPr>
          <a:xfrm>
            <a:off x="269240" y="1189176"/>
            <a:ext cx="11655840" cy="2050989"/>
          </a:xfrm>
        </p:spPr>
        <p:txBody>
          <a:bodyPr/>
          <a:lstStyle>
            <a:lvl1pPr marL="0" indent="0">
              <a:buNone/>
              <a:defRPr>
                <a:solidFill>
                  <a:schemeClr val="bg1"/>
                </a:solidFill>
              </a:defRPr>
            </a:lvl1pPr>
            <a:lvl2pPr marL="28014" indent="0">
              <a:buNone/>
              <a:defRPr sz="1961">
                <a:solidFill>
                  <a:schemeClr val="bg1"/>
                </a:solidFill>
              </a:defRPr>
            </a:lvl2pPr>
            <a:lvl3pPr marL="219445" indent="0">
              <a:buNone/>
              <a:defRPr sz="1961">
                <a:solidFill>
                  <a:schemeClr val="bg1"/>
                </a:solidFill>
              </a:defRPr>
            </a:lvl3pPr>
            <a:lvl4pPr marL="466904" indent="0">
              <a:buNone/>
              <a:defRPr sz="1765">
                <a:solidFill>
                  <a:schemeClr val="bg1"/>
                </a:solidFill>
              </a:defRPr>
            </a:lvl4pPr>
            <a:lvl5pPr marL="725258" indent="0">
              <a:buNone/>
              <a:defRPr sz="1765">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94958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731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9268"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6" name="Rectangle 5"/>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3" y="1143000"/>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823913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Blank Accent Color 3">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225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_Blank Accent Color 3">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8941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4_Blank Accent Color 3">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854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3754" b="6797"/>
          <a:stretch/>
        </p:blipFill>
        <p:spPr>
          <a:xfrm>
            <a:off x="-24863" y="0"/>
            <a:ext cx="12232031" cy="5355772"/>
          </a:xfrm>
          <a:prstGeom prst="rect">
            <a:avLst/>
          </a:prstGeom>
        </p:spPr>
      </p:pic>
      <p:sp>
        <p:nvSpPr>
          <p:cNvPr id="4" name="Title 1"/>
          <p:cNvSpPr txBox="1">
            <a:spLocks/>
          </p:cNvSpPr>
          <p:nvPr userDrawn="1"/>
        </p:nvSpPr>
        <p:spPr bwMode="ltGray">
          <a:xfrm>
            <a:off x="-1" y="5355772"/>
            <a:ext cx="6670369" cy="1502228"/>
          </a:xfrm>
          <a:prstGeom prst="rect">
            <a:avLst/>
          </a:prstGeom>
          <a:solidFill>
            <a:srgbClr val="442359"/>
          </a:solidFill>
        </p:spPr>
        <p:txBody>
          <a:bodyPr vert="horz" wrap="square" lIns="274320" tIns="182880" rIns="91440" bIns="91440" rtlCol="0" anchor="t" anchorCtr="0">
            <a:noAutofit/>
          </a:bodyPr>
          <a:lstStyle>
            <a:lvl1pPr algn="ctr" defTabSz="914400" rtl="0" eaLnBrk="1" latinLnBrk="0" hangingPunct="1">
              <a:lnSpc>
                <a:spcPct val="90000"/>
              </a:lnSpc>
              <a:spcBef>
                <a:spcPct val="0"/>
              </a:spcBef>
              <a:buNone/>
              <a:defRPr lang="en-US" sz="6000" kern="1200" spc="-100" baseline="0" dirty="0">
                <a:gradFill>
                  <a:gsLst>
                    <a:gs pos="5833">
                      <a:srgbClr val="FFFFFF"/>
                    </a:gs>
                    <a:gs pos="18000">
                      <a:srgbClr val="FFFFFF"/>
                    </a:gs>
                  </a:gsLst>
                  <a:lin ang="5400000" scaled="0"/>
                </a:gradFill>
                <a:latin typeface="+mj-lt"/>
                <a:ea typeface="+mj-ea"/>
                <a:cs typeface="+mj-cs"/>
              </a:defRPr>
            </a:lvl1pPr>
          </a:lstStyle>
          <a:p>
            <a:pPr algn="l"/>
            <a:r>
              <a:rPr lang="en-US" sz="5400" dirty="0"/>
              <a:t>Services University</a:t>
            </a:r>
          </a:p>
        </p:txBody>
      </p:sp>
      <p:sp>
        <p:nvSpPr>
          <p:cNvPr id="5" name="Text Placeholder 2"/>
          <p:cNvSpPr txBox="1">
            <a:spLocks/>
          </p:cNvSpPr>
          <p:nvPr userDrawn="1"/>
        </p:nvSpPr>
        <p:spPr bwMode="ltGray">
          <a:xfrm>
            <a:off x="6670369" y="5355772"/>
            <a:ext cx="5536799" cy="1502228"/>
          </a:xfrm>
          <a:prstGeom prst="rect">
            <a:avLst/>
          </a:prstGeom>
          <a:solidFill>
            <a:srgbClr val="0E8373"/>
          </a:solidFill>
        </p:spPr>
        <p:txBody>
          <a:bodyPr lIns="274320" tIns="365760" bIns="109728">
            <a:noAutofit/>
          </a:bodyPr>
          <a:lstStyle>
            <a:lvl1pPr marL="0" indent="0" algn="l" defTabSz="914400" rtl="0" eaLnBrk="1" latinLnBrk="0" hangingPunct="1">
              <a:lnSpc>
                <a:spcPct val="90000"/>
              </a:lnSpc>
              <a:spcBef>
                <a:spcPts val="0"/>
              </a:spcBef>
              <a:buFont typeface="Arial" panose="020B0604020202020204" pitchFamily="34" charset="0"/>
              <a:buNone/>
              <a:defRPr sz="3200" kern="1200">
                <a:gradFill>
                  <a:gsLst>
                    <a:gs pos="1250">
                      <a:srgbClr val="FFFFFF"/>
                    </a:gs>
                    <a:gs pos="99000">
                      <a:srgbClr val="FFFFFF"/>
                    </a:gs>
                  </a:gsLst>
                  <a:lin ang="54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Raising Your Performance for the New Era</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3570" y="293766"/>
            <a:ext cx="1296679" cy="344371"/>
          </a:xfrm>
          <a:prstGeom prst="rect">
            <a:avLst/>
          </a:prstGeom>
        </p:spPr>
      </p:pic>
      <p:sp>
        <p:nvSpPr>
          <p:cNvPr id="7" name="Text Placeholder 2"/>
          <p:cNvSpPr txBox="1">
            <a:spLocks/>
          </p:cNvSpPr>
          <p:nvPr userDrawn="1"/>
        </p:nvSpPr>
        <p:spPr bwMode="auto">
          <a:xfrm>
            <a:off x="252264" y="196988"/>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solidFill>
                  <a:srgbClr val="77797A"/>
                </a:solidFill>
                <a:latin typeface="Segoe UI" panose="020B0502040204020203" pitchFamily="34" charset="0"/>
                <a:cs typeface="Segoe UI" panose="020B0502040204020203" pitchFamily="34" charset="0"/>
              </a:rPr>
              <a:t>Microsoft Services</a:t>
            </a:r>
          </a:p>
        </p:txBody>
      </p:sp>
    </p:spTree>
    <p:extLst>
      <p:ext uri="{BB962C8B-B14F-4D97-AF65-F5344CB8AC3E}">
        <p14:creationId xmlns:p14="http://schemas.microsoft.com/office/powerpoint/2010/main" val="184607950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4" y="2057401"/>
            <a:ext cx="5487830"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4" y="2057400"/>
            <a:ext cx="5487830" cy="2743426"/>
          </a:xfrm>
          <a:noFill/>
        </p:spPr>
        <p:txBody>
          <a:bodyPr vert="horz" lIns="137160" tIns="137160" rIns="137160" bIns="137160" rtlCol="0" anchor="t" anchorCtr="0">
            <a:normAutofit/>
          </a:bodyPr>
          <a:lstStyle>
            <a:lvl1pPr>
              <a:defRPr lang="en-US" sz="4398"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4" y="4800601"/>
            <a:ext cx="5487830" cy="914400"/>
          </a:xfrm>
        </p:spPr>
        <p:txBody>
          <a:bodyPr lIns="137160" tIns="137160" rIns="137160" bIns="137160">
            <a:noAutofit/>
          </a:bodyPr>
          <a:lstStyle>
            <a:lvl1pPr marL="0" indent="0">
              <a:spcBef>
                <a:spcPts val="0"/>
              </a:spcBef>
              <a:buNone/>
              <a:defRPr sz="1998">
                <a:solidFill>
                  <a:schemeClr val="bg1"/>
                </a:solidFill>
              </a:defRPr>
            </a:lvl1pPr>
            <a:lvl2pPr marL="281452" indent="0">
              <a:buNone/>
              <a:defRPr sz="1998">
                <a:solidFill>
                  <a:schemeClr val="bg1"/>
                </a:solidFill>
              </a:defRPr>
            </a:lvl2pPr>
            <a:lvl3pPr marL="588010" indent="0">
              <a:buNone/>
              <a:defRPr sz="1998">
                <a:solidFill>
                  <a:schemeClr val="bg1"/>
                </a:solidFill>
              </a:defRPr>
            </a:lvl3pPr>
            <a:lvl4pPr marL="869461" indent="0">
              <a:buNone/>
              <a:defRPr sz="1998">
                <a:solidFill>
                  <a:schemeClr val="bg1"/>
                </a:solidFill>
              </a:defRPr>
            </a:lvl4pPr>
            <a:lvl5pPr marL="1104664" indent="0">
              <a:buNone/>
              <a:defRPr sz="1998">
                <a:solidFill>
                  <a:schemeClr val="bg1"/>
                </a:solidFill>
              </a:defRPr>
            </a:lvl5pPr>
          </a:lstStyle>
          <a:p>
            <a:pPr lvl="0"/>
            <a:r>
              <a:rPr lang="en-US" dirty="0"/>
              <a:t>Speaker Name</a:t>
            </a:r>
          </a:p>
        </p:txBody>
      </p:sp>
      <p:sp>
        <p:nvSpPr>
          <p:cNvPr id="10" name="TextBox 9"/>
          <p:cNvSpPr txBox="1"/>
          <p:nvPr/>
        </p:nvSpPr>
        <p:spPr>
          <a:xfrm>
            <a:off x="7620002" y="381000"/>
            <a:ext cx="3810001" cy="1905000"/>
          </a:xfrm>
          <a:prstGeom prst="rect">
            <a:avLst/>
          </a:prstGeom>
        </p:spPr>
        <p:txBody>
          <a:bodyPr vert="horz" wrap="square" lIns="108749" tIns="54375" rIns="108749" bIns="54375" rtlCol="0" anchor="ctr">
            <a:normAutofit/>
          </a:bodyPr>
          <a:lstStyle/>
          <a:p>
            <a:pPr defTabSz="1087244"/>
            <a:r>
              <a:rPr lang="en-US" sz="1998" dirty="0">
                <a:solidFill>
                  <a:srgbClr val="D2D2D2"/>
                </a:solidFill>
                <a:ea typeface="Segoe UI" pitchFamily="34" charset="0"/>
                <a:cs typeface="Segoe UI" pitchFamily="34" charset="0"/>
              </a:rPr>
              <a:t>Click View &gt; Slide Master to insert a photo as a background behind the colored boxes.</a:t>
            </a:r>
          </a:p>
        </p:txBody>
      </p:sp>
      <p:sp>
        <p:nvSpPr>
          <p:cNvPr id="15" name="TextBox 14"/>
          <p:cNvSpPr txBox="1"/>
          <p:nvPr/>
        </p:nvSpPr>
        <p:spPr>
          <a:xfrm>
            <a:off x="7620002" y="381000"/>
            <a:ext cx="3810001" cy="1905000"/>
          </a:xfrm>
          <a:prstGeom prst="rect">
            <a:avLst/>
          </a:prstGeom>
        </p:spPr>
        <p:txBody>
          <a:bodyPr vert="horz" wrap="square" lIns="108749" tIns="54375" rIns="108749" bIns="54375" rtlCol="0" anchor="ctr">
            <a:normAutofit/>
          </a:bodyPr>
          <a:lstStyle/>
          <a:p>
            <a:pPr defTabSz="1087244"/>
            <a:r>
              <a:rPr lang="en-US" sz="1998" dirty="0">
                <a:solidFill>
                  <a:srgbClr val="D2D2D2"/>
                </a:solidFill>
                <a:ea typeface="Segoe UI" pitchFamily="34" charset="0"/>
                <a:cs typeface="Segoe UI" pitchFamily="34" charset="0"/>
              </a:rPr>
              <a:t>Click View &gt; Slide Master to insert a photo as a background behind the colored boxes.</a:t>
            </a:r>
          </a:p>
        </p:txBody>
      </p:sp>
      <p:sp>
        <p:nvSpPr>
          <p:cNvPr id="14" name="TextBox 13"/>
          <p:cNvSpPr txBox="1"/>
          <p:nvPr userDrawn="1"/>
        </p:nvSpPr>
        <p:spPr>
          <a:xfrm>
            <a:off x="7620002" y="381000"/>
            <a:ext cx="3810001" cy="1905000"/>
          </a:xfrm>
          <a:prstGeom prst="rect">
            <a:avLst/>
          </a:prstGeom>
        </p:spPr>
        <p:txBody>
          <a:bodyPr vert="horz" wrap="square" lIns="108749" tIns="54375" rIns="108749" bIns="54375" rtlCol="0" anchor="ctr">
            <a:normAutofit/>
          </a:bodyPr>
          <a:lstStyle/>
          <a:p>
            <a:pPr defTabSz="1087244"/>
            <a:r>
              <a:rPr lang="en-US" sz="1998" dirty="0">
                <a:solidFill>
                  <a:srgbClr val="D2D2D2"/>
                </a:solidFill>
                <a:ea typeface="Segoe UI" pitchFamily="34" charset="0"/>
                <a:cs typeface="Segoe UI" pitchFamily="34" charset="0"/>
              </a:rPr>
              <a:t>Click View &gt; Slide Master to insert a photo as a background behind the colored boxes.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246" y="198362"/>
            <a:ext cx="1948179" cy="716439"/>
          </a:xfrm>
          <a:prstGeom prst="rect">
            <a:avLst/>
          </a:prstGeom>
        </p:spPr>
      </p:pic>
    </p:spTree>
    <p:extLst>
      <p:ext uri="{BB962C8B-B14F-4D97-AF65-F5344CB8AC3E}">
        <p14:creationId xmlns:p14="http://schemas.microsoft.com/office/powerpoint/2010/main" val="3097243732"/>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2_EXAMPLE ONLY: 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
        <p:nvSpPr>
          <p:cNvPr id="12" name="Rectangle 11"/>
          <p:cNvSpPr/>
          <p:nvPr userDrawn="1"/>
        </p:nvSpPr>
        <p:spPr bwMode="gray">
          <a:xfrm>
            <a:off x="150854" y="2057401"/>
            <a:ext cx="5487830"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4" y="2057400"/>
            <a:ext cx="5487830" cy="2743426"/>
          </a:xfrm>
          <a:noFill/>
        </p:spPr>
        <p:txBody>
          <a:bodyPr vert="horz" lIns="137160" tIns="182880" rIns="146304" bIns="91440" rtlCol="0" anchor="t" anchorCtr="0">
            <a:normAutofit/>
          </a:bodyPr>
          <a:lstStyle>
            <a:lvl1pPr>
              <a:defRPr lang="en-US" sz="4398"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4" y="4800601"/>
            <a:ext cx="5487830" cy="914400"/>
          </a:xfrm>
        </p:spPr>
        <p:txBody>
          <a:bodyPr lIns="137160" tIns="91440">
            <a:noAutofit/>
          </a:bodyPr>
          <a:lstStyle>
            <a:lvl1pPr marL="0" indent="0">
              <a:spcBef>
                <a:spcPts val="0"/>
              </a:spcBef>
              <a:buNone/>
              <a:defRPr sz="1998">
                <a:solidFill>
                  <a:schemeClr val="bg1"/>
                </a:solidFill>
              </a:defRPr>
            </a:lvl1pPr>
            <a:lvl2pPr marL="281452" indent="0">
              <a:buNone/>
              <a:defRPr sz="1998">
                <a:solidFill>
                  <a:schemeClr val="bg1"/>
                </a:solidFill>
              </a:defRPr>
            </a:lvl2pPr>
            <a:lvl3pPr marL="588010" indent="0">
              <a:buNone/>
              <a:defRPr sz="1998">
                <a:solidFill>
                  <a:schemeClr val="bg1"/>
                </a:solidFill>
              </a:defRPr>
            </a:lvl3pPr>
            <a:lvl4pPr marL="869461" indent="0">
              <a:buNone/>
              <a:defRPr sz="1998">
                <a:solidFill>
                  <a:schemeClr val="bg1"/>
                </a:solidFill>
              </a:defRPr>
            </a:lvl4pPr>
            <a:lvl5pPr marL="1104664" indent="0">
              <a:buNone/>
              <a:defRPr sz="1998">
                <a:solidFill>
                  <a:schemeClr val="bg1"/>
                </a:solidFill>
              </a:defRPr>
            </a:lvl5pPr>
          </a:lstStyle>
          <a:p>
            <a:pPr lvl="0"/>
            <a:r>
              <a:rPr lang="en-US" dirty="0"/>
              <a:t>Speaker Name</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47" y="198358"/>
            <a:ext cx="1947104" cy="716042"/>
          </a:xfrm>
          <a:prstGeom prst="rect">
            <a:avLst/>
          </a:prstGeom>
        </p:spPr>
      </p:pic>
    </p:spTree>
    <p:extLst>
      <p:ext uri="{BB962C8B-B14F-4D97-AF65-F5344CB8AC3E}">
        <p14:creationId xmlns:p14="http://schemas.microsoft.com/office/powerpoint/2010/main" val="388601799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_EXAMPLE ONLY: 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stretch>
            <a:fillRect/>
          </a:stretch>
        </p:blipFill>
        <p:spPr>
          <a:xfrm>
            <a:off x="1" y="0"/>
            <a:ext cx="12195176" cy="6858000"/>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1592" y="1593"/>
          <a:ext cx="1587" cy="1587"/>
        </p:xfrm>
        <a:graphic>
          <a:graphicData uri="http://schemas.openxmlformats.org/presentationml/2006/ole">
            <mc:AlternateContent xmlns:mc="http://schemas.openxmlformats.org/markup-compatibility/2006">
              <mc:Choice xmlns:v="urn:schemas-microsoft-com:vml" Requires="v">
                <p:oleObj spid="_x0000_s21556" name="think-cell Slide" r:id="rId5" imgW="377" imgH="377" progId="TCLayout.ActiveDocument.1">
                  <p:embed/>
                </p:oleObj>
              </mc:Choice>
              <mc:Fallback>
                <p:oleObj name="think-cell Slide" r:id="rId5" imgW="377" imgH="377" progId="TCLayout.ActiveDocument.1">
                  <p:embed/>
                  <p:pic>
                    <p:nvPicPr>
                      <p:cNvPr id="6" name="Object 5" hidden="1"/>
                      <p:cNvPicPr/>
                      <p:nvPr/>
                    </p:nvPicPr>
                    <p:blipFill>
                      <a:blip r:embed="rId6"/>
                      <a:stretch>
                        <a:fillRect/>
                      </a:stretch>
                    </p:blipFill>
                    <p:spPr>
                      <a:xfrm>
                        <a:off x="1592" y="1593"/>
                        <a:ext cx="1587" cy="1587"/>
                      </a:xfrm>
                      <a:prstGeom prst="rect">
                        <a:avLst/>
                      </a:prstGeom>
                    </p:spPr>
                  </p:pic>
                </p:oleObj>
              </mc:Fallback>
            </mc:AlternateContent>
          </a:graphicData>
        </a:graphic>
      </p:graphicFrame>
      <p:grpSp>
        <p:nvGrpSpPr>
          <p:cNvPr id="14" name="Group 13" hidden="1"/>
          <p:cNvGrpSpPr/>
          <p:nvPr/>
        </p:nvGrpSpPr>
        <p:grpSpPr>
          <a:xfrm>
            <a:off x="-1588" y="-7263"/>
            <a:ext cx="12193588" cy="6858000"/>
            <a:chOff x="-1588" y="-7263"/>
            <a:chExt cx="12190413" cy="6858000"/>
          </a:xfrm>
        </p:grpSpPr>
        <p:pic>
          <p:nvPicPr>
            <p:cNvPr id="15" name="Picture 14"/>
            <p:cNvPicPr>
              <a:picLocks noChangeAspect="1"/>
            </p:cNvPicPr>
            <p:nvPr userDrawn="1"/>
          </p:nvPicPr>
          <p:blipFill rotWithShape="1">
            <a:blip r:embed="rId7" cstate="print">
              <a:extLst>
                <a:ext uri="{28A0092B-C50C-407E-A947-70E740481C1C}">
                  <a14:useLocalDpi xmlns:a14="http://schemas.microsoft.com/office/drawing/2010/main" val="0"/>
                </a:ext>
              </a:extLst>
            </a:blip>
            <a:srcRect/>
            <a:stretch/>
          </p:blipFill>
          <p:spPr>
            <a:xfrm flipH="1">
              <a:off x="-1588" y="-7263"/>
              <a:ext cx="12190413" cy="6858000"/>
            </a:xfrm>
            <a:prstGeom prst="rect">
              <a:avLst/>
            </a:prstGeom>
          </p:spPr>
        </p:pic>
        <p:sp>
          <p:nvSpPr>
            <p:cNvPr id="16" name="Rectangle 15"/>
            <p:cNvSpPr/>
            <p:nvPr userDrawn="1"/>
          </p:nvSpPr>
          <p:spPr>
            <a:xfrm>
              <a:off x="0" y="-7263"/>
              <a:ext cx="12188825" cy="2598063"/>
            </a:xfrm>
            <a:prstGeom prst="rect">
              <a:avLst/>
            </a:prstGeom>
            <a:gradFill>
              <a:gsLst>
                <a:gs pos="0">
                  <a:srgbClr val="000000">
                    <a:alpha val="59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1087244"/>
              <a:endParaRPr lang="en-US" sz="1200" dirty="0" err="1">
                <a:solidFill>
                  <a:prstClr val="white"/>
                </a:solidFill>
              </a:endParaRPr>
            </a:p>
          </p:txBody>
        </p:sp>
      </p:grpSp>
      <p:sp>
        <p:nvSpPr>
          <p:cNvPr id="12" name="Rectangle 11"/>
          <p:cNvSpPr/>
          <p:nvPr/>
        </p:nvSpPr>
        <p:spPr bwMode="gray">
          <a:xfrm>
            <a:off x="150854" y="2057401"/>
            <a:ext cx="5487830"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gray">
          <a:xfrm>
            <a:off x="150854" y="2057401"/>
            <a:ext cx="5487830"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4" y="2057400"/>
            <a:ext cx="5487830" cy="2743426"/>
          </a:xfrm>
          <a:noFill/>
        </p:spPr>
        <p:txBody>
          <a:bodyPr vert="horz" lIns="137160" tIns="182880" rIns="146304" bIns="91440" rtlCol="0" anchor="t" anchorCtr="0">
            <a:normAutofit/>
          </a:bodyPr>
          <a:lstStyle>
            <a:lvl1pPr>
              <a:defRPr lang="en-US" sz="4398"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4" y="4800601"/>
            <a:ext cx="5487830" cy="914400"/>
          </a:xfrm>
        </p:spPr>
        <p:txBody>
          <a:bodyPr lIns="137160" tIns="91440">
            <a:noAutofit/>
          </a:bodyPr>
          <a:lstStyle>
            <a:lvl1pPr marL="0" indent="0">
              <a:spcBef>
                <a:spcPts val="0"/>
              </a:spcBef>
              <a:buNone/>
              <a:defRPr sz="1998">
                <a:solidFill>
                  <a:schemeClr val="bg1"/>
                </a:solidFill>
              </a:defRPr>
            </a:lvl1pPr>
            <a:lvl2pPr marL="281452" indent="0">
              <a:buNone/>
              <a:defRPr sz="1998">
                <a:solidFill>
                  <a:schemeClr val="bg1"/>
                </a:solidFill>
              </a:defRPr>
            </a:lvl2pPr>
            <a:lvl3pPr marL="588010" indent="0">
              <a:buNone/>
              <a:defRPr sz="1998">
                <a:solidFill>
                  <a:schemeClr val="bg1"/>
                </a:solidFill>
              </a:defRPr>
            </a:lvl3pPr>
            <a:lvl4pPr marL="869461" indent="0">
              <a:buNone/>
              <a:defRPr sz="1998">
                <a:solidFill>
                  <a:schemeClr val="bg1"/>
                </a:solidFill>
              </a:defRPr>
            </a:lvl4pPr>
            <a:lvl5pPr marL="1104664" indent="0">
              <a:buNone/>
              <a:defRPr sz="1998">
                <a:solidFill>
                  <a:schemeClr val="bg1"/>
                </a:solidFill>
              </a:defRPr>
            </a:lvl5pPr>
          </a:lstStyle>
          <a:p>
            <a:pPr lvl="0"/>
            <a:r>
              <a:rPr lang="en-US" dirty="0"/>
              <a:t>Speaker Name</a:t>
            </a:r>
          </a:p>
        </p:txBody>
      </p:sp>
      <p:pic>
        <p:nvPicPr>
          <p:cNvPr id="21" name="Picture 20"/>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9246" y="198362"/>
            <a:ext cx="1948179" cy="716439"/>
          </a:xfrm>
          <a:prstGeom prst="rect">
            <a:avLst/>
          </a:prstGeom>
        </p:spPr>
      </p:pic>
    </p:spTree>
    <p:extLst>
      <p:ext uri="{BB962C8B-B14F-4D97-AF65-F5344CB8AC3E}">
        <p14:creationId xmlns:p14="http://schemas.microsoft.com/office/powerpoint/2010/main" val="156867003"/>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4_EXAMPLE ONLY: 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
          <a:stretch>
            <a:fillRect/>
          </a:stretch>
        </p:blipFill>
        <p:spPr>
          <a:xfrm>
            <a:off x="1" y="0"/>
            <a:ext cx="12195176" cy="6858000"/>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1592" y="1593"/>
          <a:ext cx="1587" cy="1587"/>
        </p:xfrm>
        <a:graphic>
          <a:graphicData uri="http://schemas.openxmlformats.org/presentationml/2006/ole">
            <mc:AlternateContent xmlns:mc="http://schemas.openxmlformats.org/markup-compatibility/2006">
              <mc:Choice xmlns:v="urn:schemas-microsoft-com:vml" Requires="v">
                <p:oleObj spid="_x0000_s22580" name="think-cell Slide" r:id="rId5" imgW="377" imgH="377" progId="TCLayout.ActiveDocument.1">
                  <p:embed/>
                </p:oleObj>
              </mc:Choice>
              <mc:Fallback>
                <p:oleObj name="think-cell Slide" r:id="rId5" imgW="377" imgH="377" progId="TCLayout.ActiveDocument.1">
                  <p:embed/>
                  <p:pic>
                    <p:nvPicPr>
                      <p:cNvPr id="6" name="Object 5" hidden="1"/>
                      <p:cNvPicPr/>
                      <p:nvPr/>
                    </p:nvPicPr>
                    <p:blipFill>
                      <a:blip r:embed="rId6"/>
                      <a:stretch>
                        <a:fillRect/>
                      </a:stretch>
                    </p:blipFill>
                    <p:spPr>
                      <a:xfrm>
                        <a:off x="1592" y="1593"/>
                        <a:ext cx="1587" cy="1587"/>
                      </a:xfrm>
                      <a:prstGeom prst="rect">
                        <a:avLst/>
                      </a:prstGeom>
                    </p:spPr>
                  </p:pic>
                </p:oleObj>
              </mc:Fallback>
            </mc:AlternateContent>
          </a:graphicData>
        </a:graphic>
      </p:graphicFrame>
      <p:grpSp>
        <p:nvGrpSpPr>
          <p:cNvPr id="14" name="Group 13" hidden="1"/>
          <p:cNvGrpSpPr/>
          <p:nvPr/>
        </p:nvGrpSpPr>
        <p:grpSpPr>
          <a:xfrm>
            <a:off x="-1588" y="-7263"/>
            <a:ext cx="12193588" cy="6858000"/>
            <a:chOff x="-1588" y="-7263"/>
            <a:chExt cx="12190413" cy="6858000"/>
          </a:xfrm>
        </p:grpSpPr>
        <p:pic>
          <p:nvPicPr>
            <p:cNvPr id="15" name="Picture 14"/>
            <p:cNvPicPr>
              <a:picLocks noChangeAspect="1"/>
            </p:cNvPicPr>
            <p:nvPr userDrawn="1"/>
          </p:nvPicPr>
          <p:blipFill rotWithShape="1">
            <a:blip r:embed="rId7" cstate="print">
              <a:extLst>
                <a:ext uri="{28A0092B-C50C-407E-A947-70E740481C1C}">
                  <a14:useLocalDpi xmlns:a14="http://schemas.microsoft.com/office/drawing/2010/main" val="0"/>
                </a:ext>
              </a:extLst>
            </a:blip>
            <a:srcRect/>
            <a:stretch/>
          </p:blipFill>
          <p:spPr>
            <a:xfrm flipH="1">
              <a:off x="-1588" y="-7263"/>
              <a:ext cx="12190413" cy="6858000"/>
            </a:xfrm>
            <a:prstGeom prst="rect">
              <a:avLst/>
            </a:prstGeom>
          </p:spPr>
        </p:pic>
        <p:sp>
          <p:nvSpPr>
            <p:cNvPr id="16" name="Rectangle 15"/>
            <p:cNvSpPr/>
            <p:nvPr userDrawn="1"/>
          </p:nvSpPr>
          <p:spPr>
            <a:xfrm>
              <a:off x="0" y="-7263"/>
              <a:ext cx="12188825" cy="2598063"/>
            </a:xfrm>
            <a:prstGeom prst="rect">
              <a:avLst/>
            </a:prstGeom>
            <a:gradFill>
              <a:gsLst>
                <a:gs pos="0">
                  <a:srgbClr val="000000">
                    <a:alpha val="59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1087244"/>
              <a:endParaRPr lang="en-US" sz="1200" dirty="0" err="1">
                <a:solidFill>
                  <a:prstClr val="white"/>
                </a:solidFill>
              </a:endParaRPr>
            </a:p>
          </p:txBody>
        </p:sp>
      </p:grpSp>
      <p:sp>
        <p:nvSpPr>
          <p:cNvPr id="12" name="Rectangle 11"/>
          <p:cNvSpPr/>
          <p:nvPr/>
        </p:nvSpPr>
        <p:spPr bwMode="gray">
          <a:xfrm>
            <a:off x="150854" y="2057401"/>
            <a:ext cx="5487830"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gray">
          <a:xfrm>
            <a:off x="150854" y="2057401"/>
            <a:ext cx="5487830"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4" y="2057400"/>
            <a:ext cx="5487830" cy="2743426"/>
          </a:xfrm>
          <a:noFill/>
        </p:spPr>
        <p:txBody>
          <a:bodyPr vert="horz" lIns="137160" tIns="182880" rIns="146304" bIns="91440" rtlCol="0" anchor="t" anchorCtr="0">
            <a:normAutofit/>
          </a:bodyPr>
          <a:lstStyle>
            <a:lvl1pPr>
              <a:defRPr lang="en-US" sz="4398"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4" y="4800601"/>
            <a:ext cx="5487830" cy="914400"/>
          </a:xfrm>
        </p:spPr>
        <p:txBody>
          <a:bodyPr lIns="137160" tIns="91440">
            <a:noAutofit/>
          </a:bodyPr>
          <a:lstStyle>
            <a:lvl1pPr marL="0" indent="0">
              <a:spcBef>
                <a:spcPts val="0"/>
              </a:spcBef>
              <a:buNone/>
              <a:defRPr sz="1998">
                <a:solidFill>
                  <a:schemeClr val="bg1"/>
                </a:solidFill>
              </a:defRPr>
            </a:lvl1pPr>
            <a:lvl2pPr marL="281452" indent="0">
              <a:buNone/>
              <a:defRPr sz="1998">
                <a:solidFill>
                  <a:schemeClr val="bg1"/>
                </a:solidFill>
              </a:defRPr>
            </a:lvl2pPr>
            <a:lvl3pPr marL="588010" indent="0">
              <a:buNone/>
              <a:defRPr sz="1998">
                <a:solidFill>
                  <a:schemeClr val="bg1"/>
                </a:solidFill>
              </a:defRPr>
            </a:lvl3pPr>
            <a:lvl4pPr marL="869461" indent="0">
              <a:buNone/>
              <a:defRPr sz="1998">
                <a:solidFill>
                  <a:schemeClr val="bg1"/>
                </a:solidFill>
              </a:defRPr>
            </a:lvl4pPr>
            <a:lvl5pPr marL="1104664" indent="0">
              <a:buNone/>
              <a:defRPr sz="1998">
                <a:solidFill>
                  <a:schemeClr val="bg1"/>
                </a:solidFill>
              </a:defRPr>
            </a:lvl5pPr>
          </a:lstStyle>
          <a:p>
            <a:pPr lvl="0"/>
            <a:r>
              <a:rPr lang="en-US" dirty="0"/>
              <a:t>Speaker Name</a:t>
            </a:r>
          </a:p>
        </p:txBody>
      </p:sp>
      <p:pic>
        <p:nvPicPr>
          <p:cNvPr id="21" name="Picture 20"/>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1941" y="200780"/>
            <a:ext cx="1947100" cy="716042"/>
          </a:xfrm>
          <a:prstGeom prst="rect">
            <a:avLst/>
          </a:prstGeom>
        </p:spPr>
      </p:pic>
    </p:spTree>
    <p:extLst>
      <p:ext uri="{BB962C8B-B14F-4D97-AF65-F5344CB8AC3E}">
        <p14:creationId xmlns:p14="http://schemas.microsoft.com/office/powerpoint/2010/main" val="377597846"/>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4" y="2057401"/>
            <a:ext cx="5487830"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4" y="2057400"/>
            <a:ext cx="5487830" cy="2743426"/>
          </a:xfrm>
          <a:noFill/>
        </p:spPr>
        <p:txBody>
          <a:bodyPr vert="horz" lIns="137160" tIns="137160" rIns="137160" bIns="137160" rtlCol="0" anchor="t" anchorCtr="0">
            <a:normAutofit/>
          </a:bodyPr>
          <a:lstStyle>
            <a:lvl1pPr>
              <a:defRPr lang="en-US" sz="4398"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4" y="4800601"/>
            <a:ext cx="5487830" cy="914400"/>
          </a:xfrm>
        </p:spPr>
        <p:txBody>
          <a:bodyPr lIns="137160" tIns="137160" rIns="137160" bIns="137160">
            <a:noAutofit/>
          </a:bodyPr>
          <a:lstStyle>
            <a:lvl1pPr marL="0" indent="0">
              <a:spcBef>
                <a:spcPts val="0"/>
              </a:spcBef>
              <a:buNone/>
              <a:defRPr sz="1998">
                <a:solidFill>
                  <a:schemeClr val="bg1"/>
                </a:solidFill>
              </a:defRPr>
            </a:lvl1pPr>
            <a:lvl2pPr marL="281452" indent="0">
              <a:buNone/>
              <a:defRPr sz="1998">
                <a:solidFill>
                  <a:schemeClr val="bg1"/>
                </a:solidFill>
              </a:defRPr>
            </a:lvl2pPr>
            <a:lvl3pPr marL="588010" indent="0">
              <a:buNone/>
              <a:defRPr sz="1998">
                <a:solidFill>
                  <a:schemeClr val="bg1"/>
                </a:solidFill>
              </a:defRPr>
            </a:lvl3pPr>
            <a:lvl4pPr marL="869461" indent="0">
              <a:buNone/>
              <a:defRPr sz="1998">
                <a:solidFill>
                  <a:schemeClr val="bg1"/>
                </a:solidFill>
              </a:defRPr>
            </a:lvl4pPr>
            <a:lvl5pPr marL="1104664" indent="0">
              <a:buNone/>
              <a:defRPr sz="1998">
                <a:solidFill>
                  <a:schemeClr val="bg1"/>
                </a:solidFill>
              </a:defRPr>
            </a:lvl5pPr>
          </a:lstStyle>
          <a:p>
            <a:pPr lvl="0"/>
            <a:r>
              <a:rPr lang="en-US" dirty="0"/>
              <a:t>Speaker Name</a:t>
            </a: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41" y="200780"/>
            <a:ext cx="1947100" cy="716042"/>
          </a:xfrm>
          <a:prstGeom prst="rect">
            <a:avLst/>
          </a:prstGeom>
        </p:spPr>
      </p:pic>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941" y="200780"/>
            <a:ext cx="1947100" cy="716042"/>
          </a:xfrm>
          <a:prstGeom prst="rect">
            <a:avLst/>
          </a:prstGeom>
        </p:spPr>
      </p:pic>
    </p:spTree>
    <p:extLst>
      <p:ext uri="{BB962C8B-B14F-4D97-AF65-F5344CB8AC3E}">
        <p14:creationId xmlns:p14="http://schemas.microsoft.com/office/powerpoint/2010/main" val="2811350578"/>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Title Slide Phot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1"/>
            <a:ext cx="12191136" cy="6858487"/>
          </a:xfrm>
          <a:prstGeom prst="rect">
            <a:avLst/>
          </a:prstGeom>
        </p:spPr>
      </p:pic>
      <p:sp>
        <p:nvSpPr>
          <p:cNvPr id="10" name="Rectangle 9"/>
          <p:cNvSpPr/>
          <p:nvPr userDrawn="1"/>
        </p:nvSpPr>
        <p:spPr bwMode="gray">
          <a:xfrm>
            <a:off x="269242" y="2084187"/>
            <a:ext cx="6153583" cy="3586208"/>
          </a:xfrm>
          <a:prstGeom prst="rect">
            <a:avLst/>
          </a:prstGeom>
          <a:solidFill>
            <a:schemeClr val="tx2">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7685" y="2084191"/>
            <a:ext cx="6155109" cy="1793105"/>
          </a:xfrm>
          <a:noFill/>
        </p:spPr>
        <p:txBody>
          <a:bodyPr vert="horz" wrap="square" lIns="146304" tIns="91440" rIns="146304" bIns="91440" rtlCol="0" anchor="t" anchorCtr="0">
            <a:noAutofit/>
          </a:bodyPr>
          <a:lstStyle>
            <a:lvl1pPr>
              <a:defRPr lang="en-US" sz="5878" spc="-98" baseline="0" dirty="0">
                <a:gradFill>
                  <a:gsLst>
                    <a:gs pos="5833">
                      <a:srgbClr val="FFFFFF"/>
                    </a:gs>
                    <a:gs pos="18000">
                      <a:srgbClr val="FFFFFF"/>
                    </a:gs>
                  </a:gsLst>
                  <a:lin ang="5400000" scaled="0"/>
                </a:gradFill>
              </a:defRPr>
            </a:lvl1pPr>
          </a:lstStyle>
          <a:p>
            <a:pPr lvl="0"/>
            <a:r>
              <a:rPr lang="en-US" dirty="0"/>
              <a:t>Presentation title</a:t>
            </a:r>
          </a:p>
        </p:txBody>
      </p:sp>
      <p:sp>
        <p:nvSpPr>
          <p:cNvPr id="15" name="Text Placeholder 2"/>
          <p:cNvSpPr>
            <a:spLocks noGrp="1"/>
          </p:cNvSpPr>
          <p:nvPr>
            <p:ph type="body" sz="quarter" idx="14" hasCustomPrompt="1"/>
          </p:nvPr>
        </p:nvSpPr>
        <p:spPr bwMode="ltGray">
          <a:xfrm>
            <a:off x="269242" y="3877290"/>
            <a:ext cx="6153583" cy="1793104"/>
          </a:xfrm>
        </p:spPr>
        <p:txBody>
          <a:bodyPr tIns="109728" bIns="109728">
            <a:noAutofit/>
          </a:bodyPr>
          <a:lstStyle>
            <a:lvl1pPr marL="0" indent="0">
              <a:spcBef>
                <a:spcPts val="0"/>
              </a:spcBef>
              <a:buNone/>
              <a:defRPr sz="3135">
                <a:gradFill>
                  <a:gsLst>
                    <a:gs pos="1250">
                      <a:srgbClr val="FFFFFF"/>
                    </a:gs>
                    <a:gs pos="99000">
                      <a:srgbClr val="FFFFFF"/>
                    </a:gs>
                  </a:gsLst>
                  <a:lin ang="5400000" scaled="0"/>
                </a:gradFill>
              </a:defRPr>
            </a:lvl1pPr>
          </a:lstStyle>
          <a:p>
            <a:pPr lvl="0"/>
            <a:r>
              <a:rPr lang="en-US" dirty="0"/>
              <a:t>Speaker Name</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6061770"/>
            <a:ext cx="1522404" cy="326167"/>
          </a:xfrm>
          <a:prstGeom prst="rect">
            <a:avLst/>
          </a:prstGeom>
        </p:spPr>
      </p:pic>
      <p:sp>
        <p:nvSpPr>
          <p:cNvPr id="20" name="TextBox 19"/>
          <p:cNvSpPr txBox="1"/>
          <p:nvPr userDrawn="1"/>
        </p:nvSpPr>
        <p:spPr bwMode="white">
          <a:xfrm>
            <a:off x="269241" y="291069"/>
            <a:ext cx="1792850" cy="1793104"/>
          </a:xfrm>
          <a:prstGeom prst="rect">
            <a:avLst/>
          </a:prstGeom>
          <a:solidFill>
            <a:schemeClr val="bg2"/>
          </a:solidFill>
        </p:spPr>
        <p:txBody>
          <a:bodyPr wrap="square" lIns="179191" tIns="143354" rIns="179191" bIns="143354" rtlCol="0">
            <a:noAutofit/>
          </a:bodyPr>
          <a:lstStyle/>
          <a:p>
            <a:pPr defTabSz="913819">
              <a:lnSpc>
                <a:spcPct val="90000"/>
              </a:lnSpc>
            </a:pPr>
            <a:r>
              <a:rPr lang="en-US" sz="2743" dirty="0">
                <a:gradFill>
                  <a:gsLst>
                    <a:gs pos="6250">
                      <a:prstClr val="white"/>
                    </a:gs>
                    <a:gs pos="18000">
                      <a:prstClr val="white"/>
                    </a:gs>
                  </a:gsLst>
                  <a:lin ang="5400000" scaled="0"/>
                </a:gradFill>
              </a:rPr>
              <a:t>Services</a:t>
            </a:r>
          </a:p>
        </p:txBody>
      </p:sp>
    </p:spTree>
    <p:extLst>
      <p:ext uri="{BB962C8B-B14F-4D97-AF65-F5344CB8AC3E}">
        <p14:creationId xmlns:p14="http://schemas.microsoft.com/office/powerpoint/2010/main" val="3324843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92"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729586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pc="-60" baseline="0"/>
            </a:lvl1pPr>
          </a:lstStyle>
          <a:p>
            <a:r>
              <a:rPr lang="en-US" dirty="0"/>
              <a:t>Click to edit Master title style</a:t>
            </a:r>
          </a:p>
        </p:txBody>
      </p:sp>
      <p:sp>
        <p:nvSpPr>
          <p:cNvPr id="6" name="Text Placeholder 5"/>
          <p:cNvSpPr>
            <a:spLocks noGrp="1"/>
          </p:cNvSpPr>
          <p:nvPr>
            <p:ph type="body" sz="quarter" idx="13" hasCustomPrompt="1"/>
          </p:nvPr>
        </p:nvSpPr>
        <p:spPr>
          <a:xfrm>
            <a:off x="3" y="573608"/>
            <a:ext cx="12192000" cy="373063"/>
          </a:xfrm>
          <a:prstGeom prst="rect">
            <a:avLst/>
          </a:prstGeom>
        </p:spPr>
        <p:txBody>
          <a:bodyPr lIns="320040" tIns="53325" rIns="53325" bIns="53325">
            <a:noAutofit/>
          </a:bodyPr>
          <a:lstStyle>
            <a:lvl1pPr marL="0" indent="0">
              <a:buNone/>
              <a:defRPr sz="2798" spc="-60" baseline="0">
                <a:solidFill>
                  <a:schemeClr val="tx1"/>
                </a:solidFill>
                <a:latin typeface="Segoe UI Light" pitchFamily="34" charset="0"/>
              </a:defRPr>
            </a:lvl1pPr>
            <a:lvl2pPr marL="281452" indent="0">
              <a:buNone/>
              <a:defRPr/>
            </a:lvl2pPr>
            <a:lvl3pPr marL="588010" indent="0">
              <a:buNone/>
              <a:defRPr/>
            </a:lvl3pPr>
            <a:lvl4pPr marL="869461" indent="0">
              <a:buNone/>
              <a:defRPr/>
            </a:lvl4pPr>
            <a:lvl5pPr marL="1104664" indent="0">
              <a:buNone/>
              <a:defRPr/>
            </a:lvl5pPr>
          </a:lstStyle>
          <a:p>
            <a:pPr lvl="0"/>
            <a:r>
              <a:rPr lang="en-US" dirty="0"/>
              <a:t>Click to add subtitle</a:t>
            </a:r>
          </a:p>
        </p:txBody>
      </p:sp>
      <p:sp>
        <p:nvSpPr>
          <p:cNvPr id="16" name="Text Placeholder 15"/>
          <p:cNvSpPr>
            <a:spLocks noGrp="1"/>
          </p:cNvSpPr>
          <p:nvPr>
            <p:ph type="body" sz="quarter" idx="14"/>
          </p:nvPr>
        </p:nvSpPr>
        <p:spPr>
          <a:xfrm>
            <a:off x="150854" y="1600201"/>
            <a:ext cx="11890297"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p:txBody>
          <a:bodyPr/>
          <a:lstStyle/>
          <a:p>
            <a:r>
              <a:rPr lang="en-US">
                <a:solidFill>
                  <a:srgbClr val="505050"/>
                </a:solidFill>
              </a:rPr>
              <a:t>MICROSOFT INTERNAL USE ONLY</a:t>
            </a:r>
            <a:endParaRPr lang="en-US" dirty="0">
              <a:solidFill>
                <a:srgbClr val="505050"/>
              </a:solidFill>
            </a:endParaRPr>
          </a:p>
        </p:txBody>
      </p:sp>
    </p:spTree>
    <p:extLst>
      <p:ext uri="{BB962C8B-B14F-4D97-AF65-F5344CB8AC3E}">
        <p14:creationId xmlns:p14="http://schemas.microsoft.com/office/powerpoint/2010/main" val="235734481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pc="-60" baseline="0"/>
            </a:lvl1pPr>
          </a:lstStyle>
          <a:p>
            <a:r>
              <a:rPr lang="en-US" dirty="0"/>
              <a:t>Click to edit Master title style</a:t>
            </a:r>
          </a:p>
        </p:txBody>
      </p:sp>
      <p:sp>
        <p:nvSpPr>
          <p:cNvPr id="6" name="Text Placeholder 5"/>
          <p:cNvSpPr>
            <a:spLocks noGrp="1"/>
          </p:cNvSpPr>
          <p:nvPr>
            <p:ph type="body" sz="quarter" idx="13" hasCustomPrompt="1"/>
          </p:nvPr>
        </p:nvSpPr>
        <p:spPr>
          <a:xfrm>
            <a:off x="3" y="573608"/>
            <a:ext cx="12192000" cy="373063"/>
          </a:xfrm>
          <a:prstGeom prst="rect">
            <a:avLst/>
          </a:prstGeom>
        </p:spPr>
        <p:txBody>
          <a:bodyPr lIns="320040" tIns="53325" rIns="53325" bIns="53325">
            <a:noAutofit/>
          </a:bodyPr>
          <a:lstStyle>
            <a:lvl1pPr marL="0" indent="0">
              <a:buNone/>
              <a:defRPr sz="2798" spc="-60" baseline="0">
                <a:solidFill>
                  <a:schemeClr val="tx1"/>
                </a:solidFill>
                <a:latin typeface="Segoe UI Light" pitchFamily="34" charset="0"/>
              </a:defRPr>
            </a:lvl1pPr>
            <a:lvl2pPr marL="281452" indent="0">
              <a:buNone/>
              <a:defRPr/>
            </a:lvl2pPr>
            <a:lvl3pPr marL="588010" indent="0">
              <a:buNone/>
              <a:defRPr/>
            </a:lvl3pPr>
            <a:lvl4pPr marL="869461" indent="0">
              <a:buNone/>
              <a:defRPr/>
            </a:lvl4pPr>
            <a:lvl5pPr marL="1104664"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087244"/>
            <a:r>
              <a:rPr lang="en-US">
                <a:gradFill>
                  <a:gsLst>
                    <a:gs pos="2917">
                      <a:srgbClr val="505050"/>
                    </a:gs>
                    <a:gs pos="30000">
                      <a:srgbClr val="505050"/>
                    </a:gs>
                  </a:gsLst>
                  <a:lin ang="5400000" scaled="0"/>
                </a:gradFill>
              </a:rPr>
              <a:t>MICROSOFT INTERNAL USE ONLY</a:t>
            </a:r>
            <a:endParaRPr lang="en-US" dirty="0">
              <a:gradFill>
                <a:gsLst>
                  <a:gs pos="2917">
                    <a:srgbClr val="505050"/>
                  </a:gs>
                  <a:gs pos="30000">
                    <a:srgbClr val="505050"/>
                  </a:gs>
                </a:gsLst>
                <a:lin ang="5400000" scaled="0"/>
              </a:gradFill>
            </a:endParaRPr>
          </a:p>
        </p:txBody>
      </p:sp>
      <p:sp>
        <p:nvSpPr>
          <p:cNvPr id="7" name="Slide Number Placeholder 6"/>
          <p:cNvSpPr>
            <a:spLocks noGrp="1"/>
          </p:cNvSpPr>
          <p:nvPr>
            <p:ph type="sldNum" sz="quarter" idx="15"/>
          </p:nvPr>
        </p:nvSpPr>
        <p:spPr/>
        <p:txBody>
          <a:bodyPr/>
          <a:lstStyle/>
          <a:p>
            <a:pPr defTabSz="1087244"/>
            <a:fld id="{FAADACFB-7C71-4E89-89D2-7BBA40B7BFA9}" type="slidenum">
              <a:rPr lang="en-US" smtClean="0">
                <a:solidFill>
                  <a:srgbClr val="505050"/>
                </a:solidFill>
              </a:rPr>
              <a:pPr defTabSz="1087244"/>
              <a:t>‹#›</a:t>
            </a:fld>
            <a:endParaRPr lang="en-US" dirty="0">
              <a:solidFill>
                <a:srgbClr val="505050"/>
              </a:solidFill>
            </a:endParaRPr>
          </a:p>
        </p:txBody>
      </p:sp>
    </p:spTree>
    <p:extLst>
      <p:ext uri="{BB962C8B-B14F-4D97-AF65-F5344CB8AC3E}">
        <p14:creationId xmlns:p14="http://schemas.microsoft.com/office/powerpoint/2010/main" val="396282104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pc="-60" baseline="0"/>
            </a:lvl1pPr>
          </a:lstStyle>
          <a:p>
            <a:r>
              <a:rPr lang="en-US" dirty="0"/>
              <a:t>Click to edit Master title style</a:t>
            </a:r>
          </a:p>
        </p:txBody>
      </p:sp>
      <p:sp>
        <p:nvSpPr>
          <p:cNvPr id="4" name="Text Placeholder 3"/>
          <p:cNvSpPr>
            <a:spLocks noGrp="1"/>
          </p:cNvSpPr>
          <p:nvPr>
            <p:ph type="body" sz="quarter" idx="15" hasCustomPrompt="1"/>
          </p:nvPr>
        </p:nvSpPr>
        <p:spPr>
          <a:xfrm>
            <a:off x="150854" y="1600200"/>
            <a:ext cx="11890297" cy="4495800"/>
          </a:xfrm>
          <a:prstGeom prst="rect">
            <a:avLst/>
          </a:prstGeom>
        </p:spPr>
        <p:txBody>
          <a:bodyPr/>
          <a:lstStyle>
            <a:lvl1pPr marL="0" indent="0">
              <a:buNone/>
              <a:defRPr>
                <a:solidFill>
                  <a:schemeClr val="tx1"/>
                </a:solidFill>
                <a:latin typeface="Segoe UI" panose="020B0502040204020203" pitchFamily="34" charset="0"/>
                <a:cs typeface="Segoe UI" panose="020B0502040204020203" pitchFamily="34" charset="0"/>
              </a:defRPr>
            </a:lvl1pPr>
            <a:lvl2pPr marL="281452" indent="0">
              <a:buNone/>
              <a:defRPr>
                <a:solidFill>
                  <a:schemeClr val="tx1"/>
                </a:solidFill>
                <a:latin typeface="Segoe UI" panose="020B0502040204020203" pitchFamily="34" charset="0"/>
                <a:cs typeface="Segoe UI" panose="020B0502040204020203" pitchFamily="34" charset="0"/>
              </a:defRPr>
            </a:lvl2pPr>
            <a:lvl3pPr marL="588010" indent="0">
              <a:buNone/>
              <a:defRPr>
                <a:solidFill>
                  <a:schemeClr val="tx1"/>
                </a:solidFill>
                <a:latin typeface="Segoe UI" panose="020B0502040204020203" pitchFamily="34" charset="0"/>
                <a:cs typeface="Segoe UI" panose="020B0502040204020203" pitchFamily="34" charset="0"/>
              </a:defRPr>
            </a:lvl3pPr>
            <a:lvl4pPr marL="869461" indent="0">
              <a:buNone/>
              <a:defRPr>
                <a:solidFill>
                  <a:schemeClr val="tx1"/>
                </a:solidFill>
                <a:latin typeface="Segoe UI" panose="020B0502040204020203" pitchFamily="34" charset="0"/>
                <a:cs typeface="Segoe UI" panose="020B0502040204020203" pitchFamily="34" charset="0"/>
              </a:defRPr>
            </a:lvl4pPr>
            <a:lvl5pPr marL="1104664"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3" y="573608"/>
            <a:ext cx="12192000" cy="373063"/>
          </a:xfrm>
          <a:prstGeom prst="rect">
            <a:avLst/>
          </a:prstGeom>
        </p:spPr>
        <p:txBody>
          <a:bodyPr lIns="320040" tIns="53325" rIns="53325" bIns="53325">
            <a:noAutofit/>
          </a:bodyPr>
          <a:lstStyle>
            <a:lvl1pPr marL="0" indent="0">
              <a:buNone/>
              <a:defRPr sz="2798" spc="-60" baseline="0">
                <a:solidFill>
                  <a:schemeClr val="tx1"/>
                </a:solidFill>
                <a:latin typeface="Segoe UI Light" pitchFamily="34" charset="0"/>
              </a:defRPr>
            </a:lvl1pPr>
            <a:lvl2pPr marL="281452" indent="0">
              <a:buNone/>
              <a:defRPr/>
            </a:lvl2pPr>
            <a:lvl3pPr marL="588010" indent="0">
              <a:buNone/>
              <a:defRPr/>
            </a:lvl3pPr>
            <a:lvl4pPr marL="869461" indent="0">
              <a:buNone/>
              <a:defRPr/>
            </a:lvl4pPr>
            <a:lvl5pPr marL="1104664"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r>
              <a:rPr lang="en-US">
                <a:solidFill>
                  <a:srgbClr val="505050"/>
                </a:solidFill>
              </a:rPr>
              <a:t>MICROSOFT INTERNAL USE ONLY</a:t>
            </a:r>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35590263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userDrawn="1"/>
        </p:nvSpPr>
        <p:spPr>
          <a:xfrm>
            <a:off x="2" y="0"/>
            <a:ext cx="12192000" cy="6858000"/>
          </a:xfrm>
          <a:prstGeom prst="rect">
            <a:avLst/>
          </a:prstGeom>
          <a:gradFill flip="none" rotWithShape="1">
            <a:gsLst>
              <a:gs pos="0">
                <a:schemeClr val="tx2"/>
              </a:gs>
              <a:gs pos="100000">
                <a:schemeClr val="bg2">
                  <a:lumMod val="90000"/>
                  <a:lumOff val="1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b" anchorCtr="0" forceAA="0" compatLnSpc="1">
            <a:prstTxWarp prst="textNoShape">
              <a:avLst/>
            </a:prstTxWarp>
            <a:noAutofit/>
          </a:bodyPr>
          <a:lstStyle/>
          <a:p>
            <a:pPr algn="r"/>
            <a:endParaRPr lang="en-US" sz="1200" dirty="0">
              <a:solidFill>
                <a:prstClr val="white"/>
              </a:solidFill>
            </a:endParaRPr>
          </a:p>
        </p:txBody>
      </p:sp>
      <p:sp>
        <p:nvSpPr>
          <p:cNvPr id="2" name="Footer Placeholder 1"/>
          <p:cNvSpPr>
            <a:spLocks noGrp="1"/>
          </p:cNvSpPr>
          <p:nvPr>
            <p:ph type="ftr" sz="quarter" idx="15"/>
          </p:nvPr>
        </p:nvSpPr>
        <p:spPr/>
        <p:txBody>
          <a:bodyPr/>
          <a:lstStyle/>
          <a:p>
            <a:r>
              <a:rPr lang="en-US">
                <a:solidFill>
                  <a:srgbClr val="505050"/>
                </a:solidFill>
              </a:rPr>
              <a:t>MICROSOFT INTERNAL USE ONLY</a:t>
            </a:r>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12299683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5" y="1143005"/>
            <a:ext cx="10061019" cy="2734277"/>
          </a:xfrm>
          <a:noFill/>
        </p:spPr>
        <p:txBody>
          <a:bodyPr lIns="137160" tIns="137160" rIns="137160" bIns="137160" anchor="t" anchorCtr="0"/>
          <a:lstStyle>
            <a:lvl1pPr>
              <a:defRPr sz="7094"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3" y="3877281"/>
            <a:ext cx="10061021" cy="1837723"/>
          </a:xfrm>
          <a:noFill/>
        </p:spPr>
        <p:txBody>
          <a:bodyPr lIns="137160" tIns="137160" rIns="137160" bIns="137160">
            <a:noAutofit/>
          </a:bodyPr>
          <a:lstStyle>
            <a:lvl1pPr marL="0" indent="0">
              <a:spcBef>
                <a:spcPts val="0"/>
              </a:spcBef>
              <a:buNone/>
              <a:defRPr sz="2798"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575829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5"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5"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5" y="1143004"/>
            <a:ext cx="10061019" cy="2734277"/>
          </a:xfrm>
          <a:noFill/>
        </p:spPr>
        <p:txBody>
          <a:bodyPr lIns="137160" tIns="137160" rIns="137160" bIns="137160" anchor="t" anchorCtr="0"/>
          <a:lstStyle>
            <a:lvl1pPr>
              <a:defRPr sz="7094"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798"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5"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643837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2"/>
            <a:ext cx="11890297" cy="1822988"/>
          </a:xfrm>
          <a:noFill/>
        </p:spPr>
        <p:txBody>
          <a:bodyPr lIns="137160" tIns="137160" rIns="137160" bIns="137160" anchor="t" anchorCtr="0"/>
          <a:lstStyle>
            <a:lvl1pPr>
              <a:defRPr sz="8592"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278" indent="-190278">
              <a:lnSpc>
                <a:spcPct val="80000"/>
              </a:lnSpc>
              <a:buNone/>
              <a:defRPr lang="en-US" sz="1998" kern="1200" dirty="0">
                <a:solidFill>
                  <a:srgbClr val="FFFFFF"/>
                </a:solidFill>
                <a:latin typeface="Segoe UI" pitchFamily="34" charset="0"/>
                <a:ea typeface="Segoe UI" pitchFamily="34" charset="0"/>
                <a:cs typeface="Segoe UI" pitchFamily="34" charset="0"/>
              </a:defRPr>
            </a:lvl1pPr>
          </a:lstStyle>
          <a:p>
            <a:pPr marL="0" lvl="0" indent="0" algn="l" defTabSz="108724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320444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2"/>
            <a:ext cx="11890297" cy="1822988"/>
          </a:xfrm>
          <a:noFill/>
        </p:spPr>
        <p:txBody>
          <a:bodyPr lIns="137160" tIns="137160" rIns="137160" bIns="137160" anchor="t" anchorCtr="0"/>
          <a:lstStyle>
            <a:lvl1pPr>
              <a:defRPr sz="8592"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278" indent="-190278">
              <a:lnSpc>
                <a:spcPct val="80000"/>
              </a:lnSpc>
              <a:buNone/>
              <a:defRPr lang="en-US" sz="1998" kern="1200" dirty="0">
                <a:solidFill>
                  <a:srgbClr val="FFFFFF"/>
                </a:solidFill>
                <a:latin typeface="Segoe UI" pitchFamily="34" charset="0"/>
                <a:ea typeface="Segoe UI" pitchFamily="34" charset="0"/>
                <a:cs typeface="Segoe UI" pitchFamily="34" charset="0"/>
              </a:defRPr>
            </a:lvl1pPr>
          </a:lstStyle>
          <a:p>
            <a:pPr marL="0" lvl="0" indent="0" algn="l" defTabSz="108724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705739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2"/>
            <a:ext cx="11890297" cy="1822988"/>
          </a:xfrm>
          <a:noFill/>
        </p:spPr>
        <p:txBody>
          <a:bodyPr lIns="137160" tIns="137160" rIns="137160" bIns="137160" anchor="t" anchorCtr="0"/>
          <a:lstStyle>
            <a:lvl1pPr>
              <a:defRPr sz="8592"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278" indent="-190278">
              <a:lnSpc>
                <a:spcPct val="80000"/>
              </a:lnSpc>
              <a:buNone/>
              <a:defRPr lang="en-US" sz="1998" kern="1200" dirty="0">
                <a:solidFill>
                  <a:srgbClr val="000000"/>
                </a:solidFill>
                <a:latin typeface="Segoe UI" pitchFamily="34" charset="0"/>
                <a:ea typeface="Segoe UI" pitchFamily="34" charset="0"/>
                <a:cs typeface="Segoe UI" pitchFamily="34" charset="0"/>
              </a:defRPr>
            </a:lvl1pPr>
          </a:lstStyle>
          <a:p>
            <a:pPr marL="0" lvl="0" indent="0" algn="l" defTabSz="108724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093718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2"/>
            <a:ext cx="11890297" cy="1822988"/>
          </a:xfrm>
          <a:noFill/>
        </p:spPr>
        <p:txBody>
          <a:bodyPr lIns="137160" tIns="137160" rIns="137160" bIns="137160" anchor="t" anchorCtr="0"/>
          <a:lstStyle>
            <a:lvl1pPr>
              <a:defRPr sz="8592"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278" indent="-190278">
              <a:lnSpc>
                <a:spcPct val="80000"/>
              </a:lnSpc>
              <a:buNone/>
              <a:defRPr lang="en-US" sz="1998" kern="1200" dirty="0">
                <a:solidFill>
                  <a:srgbClr val="000000"/>
                </a:solidFill>
                <a:latin typeface="Segoe UI" pitchFamily="34" charset="0"/>
                <a:ea typeface="Segoe UI" pitchFamily="34" charset="0"/>
                <a:cs typeface="Segoe UI" pitchFamily="34" charset="0"/>
              </a:defRPr>
            </a:lvl1pPr>
          </a:lstStyle>
          <a:p>
            <a:pPr marL="0" lvl="0" indent="0" algn="l" defTabSz="108724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99205746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vmlDrawing" Target="../drawings/vmlDrawing1.v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vmlDrawing" Target="../drawings/vmlDrawing18.v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image" Target="../media/image6.emf"/><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oleObject" Target="../embeddings/oleObject18.bin"/><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tags" Target="../tags/tag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vmlDrawing" Target="../drawings/vmlDrawing19.vml"/><Relationship Id="rId3" Type="http://schemas.openxmlformats.org/officeDocument/2006/relationships/slideLayout" Target="../slideLayouts/slideLayout38.xml"/><Relationship Id="rId21" Type="http://schemas.openxmlformats.org/officeDocument/2006/relationships/image" Target="../media/image6.emf"/><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oleObject" Target="../embeddings/oleObject19.bin"/><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tags" Target="../tags/tag19.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image" Target="../media/image10.png"/><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theme" Target="../theme/theme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image" Target="../media/image1.emf"/><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oleObject" Target="../embeddings/oleObject20.bin"/><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tags" Target="../tags/tag20.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vmlDrawing" Target="../drawings/vmlDrawing20.v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image" Target="../media/image23.png"/><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image" Target="../media/image27.png"/><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theme" Target="../theme/theme7.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9"/>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76" name="think-cell Slide" r:id="rId20" imgW="377" imgH="377" progId="TCLayout.ActiveDocument.1">
                  <p:embed/>
                </p:oleObj>
              </mc:Choice>
              <mc:Fallback>
                <p:oleObj name="think-cell Slide" r:id="rId20" imgW="377" imgH="377" progId="TCLayout.ActiveDocument.1">
                  <p:embed/>
                  <p:pic>
                    <p:nvPicPr>
                      <p:cNvPr id="3" name="Object 2" hidden="1"/>
                      <p:cNvPicPr/>
                      <p:nvPr/>
                    </p:nvPicPr>
                    <p:blipFill>
                      <a:blip r:embed="rId21"/>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t">
            <a:normAutofit/>
          </a:bodyPr>
          <a:lstStyle/>
          <a:p>
            <a:endParaRPr lang="en-US" dirty="0"/>
          </a:p>
        </p:txBody>
      </p:sp>
      <p:sp>
        <p:nvSpPr>
          <p:cNvPr id="7" name="Footer Placeholder 6"/>
          <p:cNvSpPr>
            <a:spLocks noGrp="1"/>
          </p:cNvSpPr>
          <p:nvPr>
            <p:ph type="ftr" sz="quarter" idx="3"/>
          </p:nvPr>
        </p:nvSpPr>
        <p:spPr>
          <a:xfrm>
            <a:off x="3048000"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endParaRPr lang="en-US" dirty="0"/>
          </a:p>
        </p:txBody>
      </p:sp>
      <p:sp>
        <p:nvSpPr>
          <p:cNvPr id="15" name="Text Placeholder 14"/>
          <p:cNvSpPr>
            <a:spLocks noGrp="1"/>
          </p:cNvSpPr>
          <p:nvPr>
            <p:ph type="body" idx="1"/>
          </p:nvPr>
        </p:nvSpPr>
        <p:spPr>
          <a:xfrm>
            <a:off x="150853" y="1600201"/>
            <a:ext cx="11890296"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fld id="{FAADACFB-7C71-4E89-89D2-7BBA40B7BFA9}" type="slidenum">
              <a:rPr lang="en-US" smtClean="0"/>
              <a:pPr/>
              <a:t>‹#›</a:t>
            </a:fld>
            <a:endParaRPr lang="en-US" dirty="0"/>
          </a:p>
        </p:txBody>
      </p:sp>
      <p:pic>
        <p:nvPicPr>
          <p:cNvPr id="8" name="Picture 7"/>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0" y="6466848"/>
            <a:ext cx="1063645" cy="391153"/>
          </a:xfrm>
          <a:prstGeom prst="rect">
            <a:avLst/>
          </a:prstGeom>
        </p:spPr>
      </p:pic>
    </p:spTree>
    <p:extLst>
      <p:ext uri="{BB962C8B-B14F-4D97-AF65-F5344CB8AC3E}">
        <p14:creationId xmlns:p14="http://schemas.microsoft.com/office/powerpoint/2010/main" val="21458219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p:fade/>
  </p:transition>
  <p:hf sldNum="0" hdr="0" ftr="0" dt="0"/>
  <p:txStyles>
    <p:title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0" orient="horz" pos="1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8484" name="think-cell Slide" r:id="rId23" imgW="383" imgH="384" progId="TCLayout.ActiveDocument.1">
                  <p:embed/>
                </p:oleObj>
              </mc:Choice>
              <mc:Fallback>
                <p:oleObj name="think-cell Slide" r:id="rId23" imgW="383" imgH="384" progId="TCLayout.ActiveDocument.1">
                  <p:embed/>
                  <p:pic>
                    <p:nvPicPr>
                      <p:cNvPr id="3" name="Object 2" hidden="1"/>
                      <p:cNvPicPr/>
                      <p:nvPr/>
                    </p:nvPicPr>
                    <p:blipFill>
                      <a:blip r:embed="rId24"/>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05000" y="6477874"/>
            <a:ext cx="8382000" cy="380127"/>
          </a:xfrm>
          <a:prstGeom prst="rect">
            <a:avLst/>
          </a:prstGeom>
        </p:spPr>
        <p:txBody>
          <a:bodyPr vert="horz" lIns="76179" tIns="38089" rIns="76179" bIns="38089" rtlCol="0" anchor="ctr"/>
          <a:lstStyle>
            <a:lvl1pPr algn="ctr">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150853" y="1600201"/>
            <a:ext cx="11890296" cy="4559531"/>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21505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77290974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Lst>
  <p:transition>
    <p:fade/>
  </p:transition>
  <p:hf hdr="0" ftr="0" dt="0"/>
  <p:txStyles>
    <p:title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9"/>
            </p:custDataLst>
            <p:extLst/>
          </p:nvPr>
        </p:nvGraphicFramePr>
        <p:xfrm>
          <a:off x="1590" y="1591"/>
          <a:ext cx="1587" cy="1587"/>
        </p:xfrm>
        <a:graphic>
          <a:graphicData uri="http://schemas.openxmlformats.org/presentationml/2006/ole">
            <mc:AlternateContent xmlns:mc="http://schemas.openxmlformats.org/markup-compatibility/2006">
              <mc:Choice xmlns:v="urn:schemas-microsoft-com:vml" Requires="v">
                <p:oleObj spid="_x0000_s19508" name="think-cell Slide" r:id="rId20" imgW="383" imgH="384" progId="TCLayout.ActiveDocument.1">
                  <p:embed/>
                </p:oleObj>
              </mc:Choice>
              <mc:Fallback>
                <p:oleObj name="think-cell Slide" r:id="rId20" imgW="383" imgH="384" progId="TCLayout.ActiveDocument.1">
                  <p:embed/>
                  <p:pic>
                    <p:nvPicPr>
                      <p:cNvPr id="3" name="Object 2" hidden="1"/>
                      <p:cNvPicPr/>
                      <p:nvPr/>
                    </p:nvPicPr>
                    <p:blipFill>
                      <a:blip r:embed="rId21"/>
                      <a:stretch>
                        <a:fillRect/>
                      </a:stretch>
                    </p:blipFill>
                    <p:spPr>
                      <a:xfrm>
                        <a:off x="1590" y="1591"/>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05001" y="6477876"/>
            <a:ext cx="8382000" cy="380127"/>
          </a:xfrm>
          <a:prstGeom prst="rect">
            <a:avLst/>
          </a:prstGeom>
        </p:spPr>
        <p:txBody>
          <a:bodyPr vert="horz" lIns="76179" tIns="38089" rIns="76179" bIns="38089" rtlCol="0" anchor="ctr"/>
          <a:lstStyle>
            <a:lvl1pPr algn="ctr">
              <a:defRPr sz="800">
                <a:solidFill>
                  <a:schemeClr val="tx1"/>
                </a:solidFill>
                <a:latin typeface="Segoe UI" pitchFamily="34" charset="0"/>
                <a:ea typeface="Segoe UI" pitchFamily="34" charset="0"/>
                <a:cs typeface="Segoe UI" pitchFamily="34" charset="0"/>
              </a:defRPr>
            </a:lvl1pPr>
          </a:lstStyle>
          <a:p>
            <a:pPr defTabSz="1087779"/>
            <a:endParaRPr lang="en-US" dirty="0">
              <a:solidFill>
                <a:srgbClr val="505050"/>
              </a:solidFill>
            </a:endParaRPr>
          </a:p>
        </p:txBody>
      </p:sp>
      <p:sp>
        <p:nvSpPr>
          <p:cNvPr id="15" name="Text Placeholder 14"/>
          <p:cNvSpPr>
            <a:spLocks noGrp="1"/>
          </p:cNvSpPr>
          <p:nvPr>
            <p:ph type="body" idx="1"/>
          </p:nvPr>
        </p:nvSpPr>
        <p:spPr>
          <a:xfrm>
            <a:off x="150853" y="1600203"/>
            <a:ext cx="11890296" cy="4559531"/>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21505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779"/>
            <a:fld id="{FAADACFB-7C71-4E89-89D2-7BBA40B7BFA9}" type="slidenum">
              <a:rPr lang="en-US" smtClean="0">
                <a:solidFill>
                  <a:srgbClr val="505050"/>
                </a:solidFill>
              </a:rPr>
              <a:pPr defTabSz="1087779"/>
              <a:t>‹#›</a:t>
            </a:fld>
            <a:endParaRPr lang="en-US" dirty="0">
              <a:solidFill>
                <a:srgbClr val="505050"/>
              </a:solidFill>
            </a:endParaRPr>
          </a:p>
        </p:txBody>
      </p:sp>
    </p:spTree>
    <p:extLst>
      <p:ext uri="{BB962C8B-B14F-4D97-AF65-F5344CB8AC3E}">
        <p14:creationId xmlns:p14="http://schemas.microsoft.com/office/powerpoint/2010/main" val="272065063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Lst>
  <p:transition>
    <p:fade/>
  </p:transition>
  <p:hf hdr="0" ftr="0" dt="0"/>
  <p:txStyles>
    <p:titleStyle>
      <a:lvl1pPr marL="0" algn="l" defTabSz="1087779" rtl="0" eaLnBrk="1" latinLnBrk="0" hangingPunct="1">
        <a:lnSpc>
          <a:spcPct val="90000"/>
        </a:lnSpc>
        <a:spcBef>
          <a:spcPct val="0"/>
        </a:spcBef>
        <a:buNone/>
        <a:defRPr lang="en-US" sz="3999"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779" rtl="0" eaLnBrk="1" latinLnBrk="0" hangingPunct="1">
        <a:spcBef>
          <a:spcPts val="1799"/>
        </a:spcBef>
        <a:buClr>
          <a:srgbClr val="0072C6"/>
        </a:buClr>
        <a:buSzPct val="100000"/>
        <a:buFont typeface="Wingdings" pitchFamily="2" charset="2"/>
        <a:buNone/>
        <a:defRPr sz="2399" kern="1200">
          <a:solidFill>
            <a:schemeClr val="tx2"/>
          </a:solidFill>
          <a:latin typeface="Segoe UI" pitchFamily="34" charset="0"/>
          <a:ea typeface="Segoe UI" pitchFamily="34" charset="0"/>
          <a:cs typeface="Segoe UI" pitchFamily="34" charset="0"/>
        </a:defRPr>
      </a:lvl1pPr>
      <a:lvl2pPr marL="475927" indent="-194338" algn="l" defTabSz="1087779" rtl="0" eaLnBrk="1" latinLnBrk="0" hangingPunct="1">
        <a:spcBef>
          <a:spcPct val="20000"/>
        </a:spcBef>
        <a:buFont typeface="Arial" pitchFamily="34" charset="0"/>
        <a:buChar char="•"/>
        <a:defRPr sz="1799" kern="1200">
          <a:solidFill>
            <a:schemeClr val="tx1"/>
          </a:solidFill>
          <a:latin typeface="Segoe UI" pitchFamily="34" charset="0"/>
          <a:ea typeface="Segoe UI" pitchFamily="34" charset="0"/>
          <a:cs typeface="Segoe UI" pitchFamily="34" charset="0"/>
        </a:defRPr>
      </a:lvl2pPr>
      <a:lvl3pPr marL="761483" indent="-173184" algn="l" defTabSz="108777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040" indent="-177151" algn="l" defTabSz="108777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003" indent="-179795" algn="l" defTabSz="108777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392" indent="-271944" algn="l" defTabSz="1087779" rtl="0" eaLnBrk="1" latinLnBrk="0" hangingPunct="1">
        <a:spcBef>
          <a:spcPct val="20000"/>
        </a:spcBef>
        <a:buFont typeface="Arial" pitchFamily="34" charset="0"/>
        <a:buChar char="•"/>
        <a:defRPr sz="2499" kern="1200">
          <a:solidFill>
            <a:schemeClr val="tx1"/>
          </a:solidFill>
          <a:latin typeface="+mn-lt"/>
          <a:ea typeface="+mn-ea"/>
          <a:cs typeface="+mn-cs"/>
        </a:defRPr>
      </a:lvl6pPr>
      <a:lvl7pPr marL="3535281" indent="-271944" algn="l" defTabSz="1087779" rtl="0" eaLnBrk="1" latinLnBrk="0" hangingPunct="1">
        <a:spcBef>
          <a:spcPct val="20000"/>
        </a:spcBef>
        <a:buFont typeface="Arial" pitchFamily="34" charset="0"/>
        <a:buChar char="•"/>
        <a:defRPr sz="2499" kern="1200">
          <a:solidFill>
            <a:schemeClr val="tx1"/>
          </a:solidFill>
          <a:latin typeface="+mn-lt"/>
          <a:ea typeface="+mn-ea"/>
          <a:cs typeface="+mn-cs"/>
        </a:defRPr>
      </a:lvl7pPr>
      <a:lvl8pPr marL="4079172" indent="-271944" algn="l" defTabSz="1087779" rtl="0" eaLnBrk="1" latinLnBrk="0" hangingPunct="1">
        <a:spcBef>
          <a:spcPct val="20000"/>
        </a:spcBef>
        <a:buFont typeface="Arial" pitchFamily="34" charset="0"/>
        <a:buChar char="•"/>
        <a:defRPr sz="2499" kern="1200">
          <a:solidFill>
            <a:schemeClr val="tx1"/>
          </a:solidFill>
          <a:latin typeface="+mn-lt"/>
          <a:ea typeface="+mn-ea"/>
          <a:cs typeface="+mn-cs"/>
        </a:defRPr>
      </a:lvl8pPr>
      <a:lvl9pPr marL="4623061" indent="-271944" algn="l" defTabSz="1087779" rtl="0" eaLnBrk="1" latinLnBrk="0" hangingPunct="1">
        <a:spcBef>
          <a:spcPct val="20000"/>
        </a:spcBef>
        <a:buFont typeface="Arial" pitchFamily="34" charset="0"/>
        <a:buChar char="•"/>
        <a:defRPr sz="2499" kern="1200">
          <a:solidFill>
            <a:schemeClr val="tx1"/>
          </a:solidFill>
          <a:latin typeface="+mn-lt"/>
          <a:ea typeface="+mn-ea"/>
          <a:cs typeface="+mn-cs"/>
        </a:defRPr>
      </a:lvl9pPr>
    </p:bodyStyle>
    <p:otherStyle>
      <a:defPPr>
        <a:defRPr lang="en-US"/>
      </a:defPPr>
      <a:lvl1pPr marL="0" algn="l" defTabSz="1087779" rtl="0" eaLnBrk="1" latinLnBrk="0" hangingPunct="1">
        <a:defRPr sz="2199" kern="1200">
          <a:solidFill>
            <a:schemeClr val="tx1"/>
          </a:solidFill>
          <a:latin typeface="+mn-lt"/>
          <a:ea typeface="+mn-ea"/>
          <a:cs typeface="+mn-cs"/>
        </a:defRPr>
      </a:lvl1pPr>
      <a:lvl2pPr marL="543890" algn="l" defTabSz="1087779" rtl="0" eaLnBrk="1" latinLnBrk="0" hangingPunct="1">
        <a:defRPr sz="2199" kern="1200">
          <a:solidFill>
            <a:schemeClr val="tx1"/>
          </a:solidFill>
          <a:latin typeface="+mn-lt"/>
          <a:ea typeface="+mn-ea"/>
          <a:cs typeface="+mn-cs"/>
        </a:defRPr>
      </a:lvl2pPr>
      <a:lvl3pPr marL="1087779" algn="l" defTabSz="1087779" rtl="0" eaLnBrk="1" latinLnBrk="0" hangingPunct="1">
        <a:defRPr sz="2199" kern="1200">
          <a:solidFill>
            <a:schemeClr val="tx1"/>
          </a:solidFill>
          <a:latin typeface="+mn-lt"/>
          <a:ea typeface="+mn-ea"/>
          <a:cs typeface="+mn-cs"/>
        </a:defRPr>
      </a:lvl3pPr>
      <a:lvl4pPr marL="1631669" algn="l" defTabSz="1087779" rtl="0" eaLnBrk="1" latinLnBrk="0" hangingPunct="1">
        <a:defRPr sz="2199" kern="1200">
          <a:solidFill>
            <a:schemeClr val="tx1"/>
          </a:solidFill>
          <a:latin typeface="+mn-lt"/>
          <a:ea typeface="+mn-ea"/>
          <a:cs typeface="+mn-cs"/>
        </a:defRPr>
      </a:lvl4pPr>
      <a:lvl5pPr marL="2175558" algn="l" defTabSz="1087779" rtl="0" eaLnBrk="1" latinLnBrk="0" hangingPunct="1">
        <a:defRPr sz="2199" kern="1200">
          <a:solidFill>
            <a:schemeClr val="tx1"/>
          </a:solidFill>
          <a:latin typeface="+mn-lt"/>
          <a:ea typeface="+mn-ea"/>
          <a:cs typeface="+mn-cs"/>
        </a:defRPr>
      </a:lvl5pPr>
      <a:lvl6pPr marL="2719448" algn="l" defTabSz="1087779" rtl="0" eaLnBrk="1" latinLnBrk="0" hangingPunct="1">
        <a:defRPr sz="2199" kern="1200">
          <a:solidFill>
            <a:schemeClr val="tx1"/>
          </a:solidFill>
          <a:latin typeface="+mn-lt"/>
          <a:ea typeface="+mn-ea"/>
          <a:cs typeface="+mn-cs"/>
        </a:defRPr>
      </a:lvl6pPr>
      <a:lvl7pPr marL="3263337" algn="l" defTabSz="1087779" rtl="0" eaLnBrk="1" latinLnBrk="0" hangingPunct="1">
        <a:defRPr sz="2199" kern="1200">
          <a:solidFill>
            <a:schemeClr val="tx1"/>
          </a:solidFill>
          <a:latin typeface="+mn-lt"/>
          <a:ea typeface="+mn-ea"/>
          <a:cs typeface="+mn-cs"/>
        </a:defRPr>
      </a:lvl7pPr>
      <a:lvl8pPr marL="3807226" algn="l" defTabSz="1087779" rtl="0" eaLnBrk="1" latinLnBrk="0" hangingPunct="1">
        <a:defRPr sz="2199" kern="1200">
          <a:solidFill>
            <a:schemeClr val="tx1"/>
          </a:solidFill>
          <a:latin typeface="+mn-lt"/>
          <a:ea typeface="+mn-ea"/>
          <a:cs typeface="+mn-cs"/>
        </a:defRPr>
      </a:lvl8pPr>
      <a:lvl9pPr marL="4351116" algn="l" defTabSz="1087779" rtl="0" eaLnBrk="1" latinLnBrk="0" hangingPunct="1">
        <a:defRPr sz="21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24984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pic>
        <p:nvPicPr>
          <p:cNvPr id="6" name="Picture 5"/>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79753948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Lst>
  <p:transition>
    <p:fade/>
  </p:transition>
  <p:hf hdr="0" ftr="0"/>
  <p:txStyles>
    <p:titleStyle>
      <a:lvl1pPr algn="l" defTabSz="914437"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4"/>
            </p:custDataLst>
            <p:extLst/>
          </p:nvPr>
        </p:nvGraphicFramePr>
        <p:xfrm>
          <a:off x="1592" y="1593"/>
          <a:ext cx="1587" cy="1587"/>
        </p:xfrm>
        <a:graphic>
          <a:graphicData uri="http://schemas.openxmlformats.org/presentationml/2006/ole">
            <mc:AlternateContent xmlns:mc="http://schemas.openxmlformats.org/markup-compatibility/2006">
              <mc:Choice xmlns:v="urn:schemas-microsoft-com:vml" Requires="v">
                <p:oleObj spid="_x0000_s20532" name="think-cell Slide" r:id="rId25" imgW="377" imgH="377" progId="TCLayout.ActiveDocument.1">
                  <p:embed/>
                </p:oleObj>
              </mc:Choice>
              <mc:Fallback>
                <p:oleObj name="think-cell Slide" r:id="rId25" imgW="377" imgH="377" progId="TCLayout.ActiveDocument.1">
                  <p:embed/>
                  <p:pic>
                    <p:nvPicPr>
                      <p:cNvPr id="3" name="Object 2" hidden="1"/>
                      <p:cNvPicPr/>
                      <p:nvPr/>
                    </p:nvPicPr>
                    <p:blipFill>
                      <a:blip r:embed="rId26"/>
                      <a:stretch>
                        <a:fillRect/>
                      </a:stretch>
                    </p:blipFill>
                    <p:spPr>
                      <a:xfrm>
                        <a:off x="1592" y="1593"/>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3"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5132343" y="6590992"/>
            <a:ext cx="1927312" cy="153888"/>
          </a:xfrm>
          <a:prstGeom prst="rect">
            <a:avLst/>
          </a:prstGeom>
        </p:spPr>
        <p:txBody>
          <a:bodyPr vert="horz" wrap="none" lIns="0" tIns="0" rIns="0" bIns="0" rtlCol="0" anchor="ctr">
            <a:spAutoFit/>
          </a:bodyPr>
          <a:lstStyle>
            <a:lvl1pPr algn="ctr">
              <a:defRPr sz="1000">
                <a:solidFill>
                  <a:schemeClr val="tx1"/>
                </a:solidFill>
                <a:latin typeface="Segoe UI" pitchFamily="34" charset="0"/>
                <a:ea typeface="Segoe UI" pitchFamily="34" charset="0"/>
                <a:cs typeface="Segoe UI" pitchFamily="34" charset="0"/>
              </a:defRPr>
            </a:lvl1pPr>
          </a:lstStyle>
          <a:p>
            <a:pPr defTabSz="1087244"/>
            <a:r>
              <a:rPr lang="en-US">
                <a:solidFill>
                  <a:srgbClr val="505050"/>
                </a:solidFill>
              </a:rPr>
              <a:t>MICROSOFT INTERNAL USE ONLY</a:t>
            </a:r>
            <a:endParaRPr lang="en-US" dirty="0">
              <a:solidFill>
                <a:srgbClr val="505050"/>
              </a:solidFill>
            </a:endParaRPr>
          </a:p>
        </p:txBody>
      </p:sp>
      <p:sp>
        <p:nvSpPr>
          <p:cNvPr id="15" name="Text Placeholder 14"/>
          <p:cNvSpPr>
            <a:spLocks noGrp="1"/>
          </p:cNvSpPr>
          <p:nvPr>
            <p:ph type="body" idx="1"/>
          </p:nvPr>
        </p:nvSpPr>
        <p:spPr>
          <a:xfrm>
            <a:off x="150854" y="1600205"/>
            <a:ext cx="11890297"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733176" y="6590994"/>
            <a:ext cx="155533" cy="153888"/>
          </a:xfrm>
          <a:prstGeom prst="rect">
            <a:avLst/>
          </a:prstGeom>
        </p:spPr>
        <p:txBody>
          <a:bodyPr vert="horz" wrap="none" lIns="0" tIns="0" rIns="0" bIns="0" rtlCol="0" anchor="ctr">
            <a:spAutoFit/>
          </a:bodyPr>
          <a:lstStyle>
            <a:lvl1pPr algn="r">
              <a:defRPr sz="1000">
                <a:solidFill>
                  <a:schemeClr val="tx1"/>
                </a:solidFill>
                <a:latin typeface="Segoe UI" pitchFamily="34" charset="0"/>
                <a:ea typeface="Segoe UI" pitchFamily="34" charset="0"/>
                <a:cs typeface="Segoe UI" pitchFamily="34" charset="0"/>
              </a:defRPr>
            </a:lvl1pPr>
          </a:lstStyle>
          <a:p>
            <a:pPr defTabSz="1087244"/>
            <a:fld id="{FAADACFB-7C71-4E89-89D2-7BBA40B7BFA9}" type="slidenum">
              <a:rPr lang="en-US" smtClean="0">
                <a:solidFill>
                  <a:srgbClr val="505050"/>
                </a:solidFill>
              </a:rPr>
              <a:pPr defTabSz="1087244"/>
              <a:t>‹#›</a:t>
            </a:fld>
            <a:endParaRPr lang="en-US" dirty="0">
              <a:solidFill>
                <a:srgbClr val="505050"/>
              </a:solidFill>
            </a:endParaRPr>
          </a:p>
        </p:txBody>
      </p:sp>
    </p:spTree>
    <p:extLst>
      <p:ext uri="{BB962C8B-B14F-4D97-AF65-F5344CB8AC3E}">
        <p14:creationId xmlns:p14="http://schemas.microsoft.com/office/powerpoint/2010/main" val="328354131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Lst>
  <p:transition>
    <p:fade/>
  </p:transition>
  <p:hf hdr="0" ftr="0" dt="0"/>
  <p:txStyles>
    <p:titleStyle>
      <a:lvl1pPr marL="0" algn="l" defTabSz="1087244" rtl="0" eaLnBrk="1" latinLnBrk="0" hangingPunct="1">
        <a:lnSpc>
          <a:spcPct val="90000"/>
        </a:lnSpc>
        <a:spcBef>
          <a:spcPct val="0"/>
        </a:spcBef>
        <a:buNone/>
        <a:defRPr lang="en-US" sz="3998"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244" rtl="0" eaLnBrk="1" latinLnBrk="0" hangingPunct="1">
        <a:spcBef>
          <a:spcPts val="1798"/>
        </a:spcBef>
        <a:buClr>
          <a:srgbClr val="0072C6"/>
        </a:buClr>
        <a:buSzPct val="100000"/>
        <a:buFont typeface="Wingdings" pitchFamily="2" charset="2"/>
        <a:buNone/>
        <a:defRPr sz="2398" kern="1200">
          <a:solidFill>
            <a:schemeClr val="tx2"/>
          </a:solidFill>
          <a:latin typeface="Segoe UI" pitchFamily="34" charset="0"/>
          <a:ea typeface="Segoe UI" pitchFamily="34" charset="0"/>
          <a:cs typeface="Segoe UI" pitchFamily="34" charset="0"/>
        </a:defRPr>
      </a:lvl1pPr>
      <a:lvl2pPr marL="475693" indent="-194242" algn="l" defTabSz="1087244" rtl="0" eaLnBrk="1" latinLnBrk="0" hangingPunct="1">
        <a:spcBef>
          <a:spcPct val="20000"/>
        </a:spcBef>
        <a:buFont typeface="Arial" pitchFamily="34" charset="0"/>
        <a:buChar char="•"/>
        <a:defRPr sz="1798" kern="1200">
          <a:solidFill>
            <a:schemeClr val="tx1"/>
          </a:solidFill>
          <a:latin typeface="Segoe UI" pitchFamily="34" charset="0"/>
          <a:ea typeface="Segoe UI" pitchFamily="34" charset="0"/>
          <a:cs typeface="Segoe UI" pitchFamily="34" charset="0"/>
        </a:defRPr>
      </a:lvl2pPr>
      <a:lvl3pPr marL="761110" indent="-173098" algn="l" defTabSz="1087244"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6525" indent="-177064" algn="l" defTabSz="1087244"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4371" indent="-179706" algn="l" defTabSz="1087244"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89921" indent="-271809" algn="l" defTabSz="1087244" rtl="0" eaLnBrk="1" latinLnBrk="0" hangingPunct="1">
        <a:spcBef>
          <a:spcPct val="20000"/>
        </a:spcBef>
        <a:buFont typeface="Arial" pitchFamily="34" charset="0"/>
        <a:buChar char="•"/>
        <a:defRPr sz="2498" kern="1200">
          <a:solidFill>
            <a:schemeClr val="tx1"/>
          </a:solidFill>
          <a:latin typeface="+mn-lt"/>
          <a:ea typeface="+mn-ea"/>
          <a:cs typeface="+mn-cs"/>
        </a:defRPr>
      </a:lvl6pPr>
      <a:lvl7pPr marL="3533542" indent="-271809" algn="l" defTabSz="1087244" rtl="0" eaLnBrk="1" latinLnBrk="0" hangingPunct="1">
        <a:spcBef>
          <a:spcPct val="20000"/>
        </a:spcBef>
        <a:buFont typeface="Arial" pitchFamily="34" charset="0"/>
        <a:buChar char="•"/>
        <a:defRPr sz="2498" kern="1200">
          <a:solidFill>
            <a:schemeClr val="tx1"/>
          </a:solidFill>
          <a:latin typeface="+mn-lt"/>
          <a:ea typeface="+mn-ea"/>
          <a:cs typeface="+mn-cs"/>
        </a:defRPr>
      </a:lvl7pPr>
      <a:lvl8pPr marL="4077165" indent="-271809" algn="l" defTabSz="1087244" rtl="0" eaLnBrk="1" latinLnBrk="0" hangingPunct="1">
        <a:spcBef>
          <a:spcPct val="20000"/>
        </a:spcBef>
        <a:buFont typeface="Arial" pitchFamily="34" charset="0"/>
        <a:buChar char="•"/>
        <a:defRPr sz="2498" kern="1200">
          <a:solidFill>
            <a:schemeClr val="tx1"/>
          </a:solidFill>
          <a:latin typeface="+mn-lt"/>
          <a:ea typeface="+mn-ea"/>
          <a:cs typeface="+mn-cs"/>
        </a:defRPr>
      </a:lvl8pPr>
      <a:lvl9pPr marL="4620786" indent="-271809" algn="l" defTabSz="1087244" rtl="0" eaLnBrk="1" latinLnBrk="0" hangingPunct="1">
        <a:spcBef>
          <a:spcPct val="20000"/>
        </a:spcBef>
        <a:buFont typeface="Arial" pitchFamily="34" charset="0"/>
        <a:buChar char="•"/>
        <a:defRPr sz="2498" kern="1200">
          <a:solidFill>
            <a:schemeClr val="tx1"/>
          </a:solidFill>
          <a:latin typeface="+mn-lt"/>
          <a:ea typeface="+mn-ea"/>
          <a:cs typeface="+mn-cs"/>
        </a:defRPr>
      </a:lvl9pPr>
    </p:bodyStyle>
    <p:otherStyle>
      <a:defPPr>
        <a:defRPr lang="en-US"/>
      </a:defPPr>
      <a:lvl1pPr marL="0" algn="l" defTabSz="1087244" rtl="0" eaLnBrk="1" latinLnBrk="0" hangingPunct="1">
        <a:defRPr sz="2198" kern="1200">
          <a:solidFill>
            <a:schemeClr val="tx1"/>
          </a:solidFill>
          <a:latin typeface="+mn-lt"/>
          <a:ea typeface="+mn-ea"/>
          <a:cs typeface="+mn-cs"/>
        </a:defRPr>
      </a:lvl1pPr>
      <a:lvl2pPr marL="543623" algn="l" defTabSz="1087244" rtl="0" eaLnBrk="1" latinLnBrk="0" hangingPunct="1">
        <a:defRPr sz="2198" kern="1200">
          <a:solidFill>
            <a:schemeClr val="tx1"/>
          </a:solidFill>
          <a:latin typeface="+mn-lt"/>
          <a:ea typeface="+mn-ea"/>
          <a:cs typeface="+mn-cs"/>
        </a:defRPr>
      </a:lvl2pPr>
      <a:lvl3pPr marL="1087244" algn="l" defTabSz="1087244" rtl="0" eaLnBrk="1" latinLnBrk="0" hangingPunct="1">
        <a:defRPr sz="2198" kern="1200">
          <a:solidFill>
            <a:schemeClr val="tx1"/>
          </a:solidFill>
          <a:latin typeface="+mn-lt"/>
          <a:ea typeface="+mn-ea"/>
          <a:cs typeface="+mn-cs"/>
        </a:defRPr>
      </a:lvl3pPr>
      <a:lvl4pPr marL="1630867" algn="l" defTabSz="1087244" rtl="0" eaLnBrk="1" latinLnBrk="0" hangingPunct="1">
        <a:defRPr sz="2198" kern="1200">
          <a:solidFill>
            <a:schemeClr val="tx1"/>
          </a:solidFill>
          <a:latin typeface="+mn-lt"/>
          <a:ea typeface="+mn-ea"/>
          <a:cs typeface="+mn-cs"/>
        </a:defRPr>
      </a:lvl4pPr>
      <a:lvl5pPr marL="2174487" algn="l" defTabSz="1087244" rtl="0" eaLnBrk="1" latinLnBrk="0" hangingPunct="1">
        <a:defRPr sz="2198" kern="1200">
          <a:solidFill>
            <a:schemeClr val="tx1"/>
          </a:solidFill>
          <a:latin typeface="+mn-lt"/>
          <a:ea typeface="+mn-ea"/>
          <a:cs typeface="+mn-cs"/>
        </a:defRPr>
      </a:lvl5pPr>
      <a:lvl6pPr marL="2718109" algn="l" defTabSz="1087244" rtl="0" eaLnBrk="1" latinLnBrk="0" hangingPunct="1">
        <a:defRPr sz="2198" kern="1200">
          <a:solidFill>
            <a:schemeClr val="tx1"/>
          </a:solidFill>
          <a:latin typeface="+mn-lt"/>
          <a:ea typeface="+mn-ea"/>
          <a:cs typeface="+mn-cs"/>
        </a:defRPr>
      </a:lvl6pPr>
      <a:lvl7pPr marL="3261731" algn="l" defTabSz="1087244" rtl="0" eaLnBrk="1" latinLnBrk="0" hangingPunct="1">
        <a:defRPr sz="2198" kern="1200">
          <a:solidFill>
            <a:schemeClr val="tx1"/>
          </a:solidFill>
          <a:latin typeface="+mn-lt"/>
          <a:ea typeface="+mn-ea"/>
          <a:cs typeface="+mn-cs"/>
        </a:defRPr>
      </a:lvl7pPr>
      <a:lvl8pPr marL="3805354" algn="l" defTabSz="1087244" rtl="0" eaLnBrk="1" latinLnBrk="0" hangingPunct="1">
        <a:defRPr sz="2198" kern="1200">
          <a:solidFill>
            <a:schemeClr val="tx1"/>
          </a:solidFill>
          <a:latin typeface="+mn-lt"/>
          <a:ea typeface="+mn-ea"/>
          <a:cs typeface="+mn-cs"/>
        </a:defRPr>
      </a:lvl8pPr>
      <a:lvl9pPr marL="4348976" algn="l" defTabSz="1087244" rtl="0" eaLnBrk="1" latinLnBrk="0" hangingPunct="1">
        <a:defRPr sz="21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orient="horz" pos="816">
          <p15:clr>
            <a:srgbClr val="F26B43"/>
          </p15:clr>
        </p15:guide>
        <p15:guide id="28" orient="horz" pos="1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7675" y="469900"/>
            <a:ext cx="11296650" cy="6093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447675" y="1485900"/>
            <a:ext cx="11296650" cy="1418593"/>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logo-05.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623550" y="6329406"/>
            <a:ext cx="1116206" cy="238082"/>
          </a:xfrm>
          <a:prstGeom prst="rect">
            <a:avLst/>
          </a:prstGeom>
        </p:spPr>
      </p:pic>
    </p:spTree>
    <p:extLst>
      <p:ext uri="{BB962C8B-B14F-4D97-AF65-F5344CB8AC3E}">
        <p14:creationId xmlns:p14="http://schemas.microsoft.com/office/powerpoint/2010/main" val="2005395141"/>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Lst>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xStyles>
    <p:titleStyle>
      <a:lvl1pPr algn="l" defTabSz="930990" rtl="0" eaLnBrk="1" latinLnBrk="0" hangingPunct="1">
        <a:lnSpc>
          <a:spcPct val="90000"/>
        </a:lnSpc>
        <a:spcBef>
          <a:spcPct val="0"/>
        </a:spcBef>
        <a:buNone/>
        <a:defRPr lang="en-US" sz="4400" b="0" kern="1200" cap="none" spc="-102" baseline="0" dirty="0" smtClean="0">
          <a:ln w="3175">
            <a:noFill/>
          </a:ln>
          <a:solidFill>
            <a:schemeClr val="accent1"/>
          </a:solidFill>
          <a:effectLst/>
          <a:latin typeface="+mj-lt"/>
          <a:ea typeface="+mn-ea"/>
          <a:cs typeface="Segoe UI" pitchFamily="34" charset="0"/>
        </a:defRPr>
      </a:lvl1pPr>
    </p:titleStyle>
    <p:bodyStyle>
      <a:lvl1pPr marL="342256" marR="0" indent="-342256" algn="l" defTabSz="930990" rtl="0" eaLnBrk="1" fontAlgn="auto" latinLnBrk="0" hangingPunct="1">
        <a:lnSpc>
          <a:spcPct val="90000"/>
        </a:lnSpc>
        <a:spcBef>
          <a:spcPct val="20000"/>
        </a:spcBef>
        <a:spcAft>
          <a:spcPts val="0"/>
        </a:spcAft>
        <a:buClr>
          <a:schemeClr val="accent1"/>
        </a:buClr>
        <a:buSzPct val="90000"/>
        <a:buFont typeface="Arial" pitchFamily="34" charset="0"/>
        <a:buChar char="•"/>
        <a:tabLst/>
        <a:defRPr sz="2400" b="0" i="0" kern="1200" spc="0" baseline="0">
          <a:solidFill>
            <a:schemeClr val="bg2">
              <a:lumMod val="25000"/>
            </a:schemeClr>
          </a:solidFill>
          <a:latin typeface="+mn-lt"/>
          <a:ea typeface="+mn-ea"/>
          <a:cs typeface="+mn-cs"/>
        </a:defRPr>
      </a:lvl1pPr>
      <a:lvl2pPr marL="583105" marR="0" indent="-240846" algn="l" defTabSz="930990" rtl="0" eaLnBrk="1" fontAlgn="auto" latinLnBrk="0" hangingPunct="1">
        <a:lnSpc>
          <a:spcPct val="90000"/>
        </a:lnSpc>
        <a:spcBef>
          <a:spcPct val="20000"/>
        </a:spcBef>
        <a:spcAft>
          <a:spcPts val="0"/>
        </a:spcAft>
        <a:buClr>
          <a:schemeClr val="accent1"/>
        </a:buClr>
        <a:buSzPct val="90000"/>
        <a:buFont typeface="Arial" pitchFamily="34" charset="0"/>
        <a:buChar char="•"/>
        <a:tabLst/>
        <a:defRPr sz="2000" b="0" i="0" kern="1200" spc="0" baseline="0">
          <a:solidFill>
            <a:schemeClr val="bg2">
              <a:lumMod val="25000"/>
            </a:schemeClr>
          </a:solidFill>
          <a:latin typeface="+mn-lt"/>
          <a:ea typeface="+mn-ea"/>
          <a:cs typeface="+mn-cs"/>
        </a:defRPr>
      </a:lvl2pPr>
      <a:lvl3pPr marL="798596" marR="0" indent="-228171" algn="l" defTabSz="930990" rtl="0" eaLnBrk="1" fontAlgn="auto" latinLnBrk="0" hangingPunct="1">
        <a:lnSpc>
          <a:spcPct val="90000"/>
        </a:lnSpc>
        <a:spcBef>
          <a:spcPct val="20000"/>
        </a:spcBef>
        <a:spcAft>
          <a:spcPts val="0"/>
        </a:spcAft>
        <a:buClr>
          <a:schemeClr val="accent1"/>
        </a:buClr>
        <a:buSzPct val="90000"/>
        <a:buFont typeface="Arial" pitchFamily="34" charset="0"/>
        <a:buChar char="•"/>
        <a:tabLst/>
        <a:defRPr sz="1800" b="0" i="0" kern="1200" spc="0" baseline="0">
          <a:solidFill>
            <a:schemeClr val="bg2">
              <a:lumMod val="25000"/>
            </a:schemeClr>
          </a:solidFill>
          <a:latin typeface="+mn-lt"/>
          <a:ea typeface="+mn-ea"/>
          <a:cs typeface="+mn-cs"/>
        </a:defRPr>
      </a:lvl3pPr>
      <a:lvl4pPr marL="1026768" marR="0" indent="-228171" algn="l" defTabSz="930990" rtl="0" eaLnBrk="1" fontAlgn="auto" latinLnBrk="0" hangingPunct="1">
        <a:lnSpc>
          <a:spcPct val="90000"/>
        </a:lnSpc>
        <a:spcBef>
          <a:spcPct val="20000"/>
        </a:spcBef>
        <a:spcAft>
          <a:spcPts val="0"/>
        </a:spcAft>
        <a:buClr>
          <a:schemeClr val="accent1"/>
        </a:buClr>
        <a:buSzPct val="90000"/>
        <a:buFont typeface="Arial" pitchFamily="34" charset="0"/>
        <a:buChar char="•"/>
        <a:tabLst/>
        <a:defRPr sz="1500" b="0" i="0" kern="1200" spc="0" baseline="0">
          <a:solidFill>
            <a:schemeClr val="bg2">
              <a:lumMod val="25000"/>
            </a:schemeClr>
          </a:solidFill>
          <a:latin typeface="+mn-lt"/>
          <a:ea typeface="+mn-ea"/>
          <a:cs typeface="+mn-cs"/>
        </a:defRPr>
      </a:lvl4pPr>
      <a:lvl5pPr marL="1254936" marR="0" indent="-228171" algn="l" defTabSz="930990" rtl="0" eaLnBrk="1" fontAlgn="auto" latinLnBrk="0" hangingPunct="1">
        <a:lnSpc>
          <a:spcPct val="90000"/>
        </a:lnSpc>
        <a:spcBef>
          <a:spcPct val="20000"/>
        </a:spcBef>
        <a:spcAft>
          <a:spcPts val="0"/>
        </a:spcAft>
        <a:buClr>
          <a:schemeClr val="accent1"/>
        </a:buClr>
        <a:buSzPct val="90000"/>
        <a:buFont typeface="Arial" pitchFamily="34" charset="0"/>
        <a:buChar char="•"/>
        <a:tabLst/>
        <a:defRPr sz="1100" b="0" i="0" kern="1200" spc="0" baseline="0">
          <a:solidFill>
            <a:schemeClr val="bg2">
              <a:lumMod val="25000"/>
            </a:schemeClr>
          </a:solidFill>
          <a:latin typeface="+mn-lt"/>
          <a:ea typeface="+mn-ea"/>
          <a:cs typeface="+mn-cs"/>
        </a:defRPr>
      </a:lvl5pPr>
      <a:lvl6pPr marL="2560220" indent="-232749" algn="l" defTabSz="9309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5719" indent="-232749" algn="l" defTabSz="9309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1214" indent="-232749" algn="l" defTabSz="9309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56710" indent="-232749" algn="l" defTabSz="93099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0990" rtl="0" eaLnBrk="1" latinLnBrk="0" hangingPunct="1">
        <a:defRPr sz="1800" kern="1200">
          <a:solidFill>
            <a:schemeClr val="tx1"/>
          </a:solidFill>
          <a:latin typeface="+mn-lt"/>
          <a:ea typeface="+mn-ea"/>
          <a:cs typeface="+mn-cs"/>
        </a:defRPr>
      </a:lvl1pPr>
      <a:lvl2pPr marL="465495" algn="l" defTabSz="930990" rtl="0" eaLnBrk="1" latinLnBrk="0" hangingPunct="1">
        <a:defRPr sz="1800" kern="1200">
          <a:solidFill>
            <a:schemeClr val="tx1"/>
          </a:solidFill>
          <a:latin typeface="+mn-lt"/>
          <a:ea typeface="+mn-ea"/>
          <a:cs typeface="+mn-cs"/>
        </a:defRPr>
      </a:lvl2pPr>
      <a:lvl3pPr marL="930990" algn="l" defTabSz="930990" rtl="0" eaLnBrk="1" latinLnBrk="0" hangingPunct="1">
        <a:defRPr sz="1800" kern="1200">
          <a:solidFill>
            <a:schemeClr val="tx1"/>
          </a:solidFill>
          <a:latin typeface="+mn-lt"/>
          <a:ea typeface="+mn-ea"/>
          <a:cs typeface="+mn-cs"/>
        </a:defRPr>
      </a:lvl3pPr>
      <a:lvl4pPr marL="1396485" algn="l" defTabSz="930990" rtl="0" eaLnBrk="1" latinLnBrk="0" hangingPunct="1">
        <a:defRPr sz="1800" kern="1200">
          <a:solidFill>
            <a:schemeClr val="tx1"/>
          </a:solidFill>
          <a:latin typeface="+mn-lt"/>
          <a:ea typeface="+mn-ea"/>
          <a:cs typeface="+mn-cs"/>
        </a:defRPr>
      </a:lvl4pPr>
      <a:lvl5pPr marL="1861979" algn="l" defTabSz="930990" rtl="0" eaLnBrk="1" latinLnBrk="0" hangingPunct="1">
        <a:defRPr sz="1800" kern="1200">
          <a:solidFill>
            <a:schemeClr val="tx1"/>
          </a:solidFill>
          <a:latin typeface="+mn-lt"/>
          <a:ea typeface="+mn-ea"/>
          <a:cs typeface="+mn-cs"/>
        </a:defRPr>
      </a:lvl5pPr>
      <a:lvl6pPr marL="2327475" algn="l" defTabSz="930990" rtl="0" eaLnBrk="1" latinLnBrk="0" hangingPunct="1">
        <a:defRPr sz="1800" kern="1200">
          <a:solidFill>
            <a:schemeClr val="tx1"/>
          </a:solidFill>
          <a:latin typeface="+mn-lt"/>
          <a:ea typeface="+mn-ea"/>
          <a:cs typeface="+mn-cs"/>
        </a:defRPr>
      </a:lvl6pPr>
      <a:lvl7pPr marL="2792969" algn="l" defTabSz="930990" rtl="0" eaLnBrk="1" latinLnBrk="0" hangingPunct="1">
        <a:defRPr sz="1800" kern="1200">
          <a:solidFill>
            <a:schemeClr val="tx1"/>
          </a:solidFill>
          <a:latin typeface="+mn-lt"/>
          <a:ea typeface="+mn-ea"/>
          <a:cs typeface="+mn-cs"/>
        </a:defRPr>
      </a:lvl7pPr>
      <a:lvl8pPr marL="3258475" algn="l" defTabSz="930990" rtl="0" eaLnBrk="1" latinLnBrk="0" hangingPunct="1">
        <a:defRPr sz="1800" kern="1200">
          <a:solidFill>
            <a:schemeClr val="tx1"/>
          </a:solidFill>
          <a:latin typeface="+mn-lt"/>
          <a:ea typeface="+mn-ea"/>
          <a:cs typeface="+mn-cs"/>
        </a:defRPr>
      </a:lvl8pPr>
      <a:lvl9pPr marL="3723962" algn="l" defTabSz="93099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3">
          <p15:clr>
            <a:srgbClr val="5ACBF0"/>
          </p15:clr>
        </p15:guide>
        <p15:guide id="2" pos="170">
          <p15:clr>
            <a:srgbClr val="5ACBF0"/>
          </p15:clr>
        </p15:guide>
        <p15:guide id="3" pos="734">
          <p15:clr>
            <a:srgbClr val="5ACBF0"/>
          </p15:clr>
        </p15:guide>
        <p15:guide id="4" pos="1299">
          <p15:clr>
            <a:srgbClr val="5ACBF0"/>
          </p15:clr>
        </p15:guide>
        <p15:guide id="5" pos="1864">
          <p15:clr>
            <a:srgbClr val="5ACBF0"/>
          </p15:clr>
        </p15:guide>
        <p15:guide id="6" pos="2429">
          <p15:clr>
            <a:srgbClr val="5ACBF0"/>
          </p15:clr>
        </p15:guide>
        <p15:guide id="7" pos="2993">
          <p15:clr>
            <a:srgbClr val="5ACBF0"/>
          </p15:clr>
        </p15:guide>
        <p15:guide id="8" pos="3558">
          <p15:clr>
            <a:srgbClr val="5ACBF0"/>
          </p15:clr>
        </p15:guide>
        <p15:guide id="9" pos="4122">
          <p15:clr>
            <a:srgbClr val="5ACBF0"/>
          </p15:clr>
        </p15:guide>
        <p15:guide id="10" pos="4687">
          <p15:clr>
            <a:srgbClr val="5ACBF0"/>
          </p15:clr>
        </p15:guide>
        <p15:guide id="11" pos="5251">
          <p15:clr>
            <a:srgbClr val="5ACBF0"/>
          </p15:clr>
        </p15:guide>
        <p15:guide id="12" pos="5816">
          <p15:clr>
            <a:srgbClr val="5ACBF0"/>
          </p15:clr>
        </p15:guide>
        <p15:guide id="13" pos="6384">
          <p15:clr>
            <a:srgbClr val="5ACBF0"/>
          </p15:clr>
        </p15:guide>
        <p15:guide id="14" pos="6946">
          <p15:clr>
            <a:srgbClr val="5ACBF0"/>
          </p15:clr>
        </p15:guide>
        <p15:guide id="15" pos="7510">
          <p15:clr>
            <a:srgbClr val="5ACBF0"/>
          </p15:clr>
        </p15:guide>
        <p15:guide id="16" pos="282">
          <p15:clr>
            <a:srgbClr val="C35EA4"/>
          </p15:clr>
        </p15:guide>
        <p15:guide id="17" pos="7398">
          <p15:clr>
            <a:srgbClr val="C35EA4"/>
          </p15:clr>
        </p15:guide>
        <p15:guide id="18" orient="horz" pos="748">
          <p15:clr>
            <a:srgbClr val="5ACBF0"/>
          </p15:clr>
        </p15:guide>
        <p15:guide id="19" orient="horz" pos="1313">
          <p15:clr>
            <a:srgbClr val="5ACBF0"/>
          </p15:clr>
        </p15:guide>
        <p15:guide id="20" orient="horz" pos="1878">
          <p15:clr>
            <a:srgbClr val="5ACBF0"/>
          </p15:clr>
        </p15:guide>
        <p15:guide id="21" orient="horz" pos="2442">
          <p15:clr>
            <a:srgbClr val="5ACBF0"/>
          </p15:clr>
        </p15:guide>
        <p15:guide id="22" orient="horz" pos="3007">
          <p15:clr>
            <a:srgbClr val="5ACBF0"/>
          </p15:clr>
        </p15:guide>
        <p15:guide id="23" orient="horz" pos="3572">
          <p15:clr>
            <a:srgbClr val="5ACBF0"/>
          </p15:clr>
        </p15:guide>
        <p15:guide id="24" orient="horz" pos="4137">
          <p15:clr>
            <a:srgbClr val="5ACBF0"/>
          </p15:clr>
        </p15:guide>
        <p15:guide id="25" orient="horz" pos="296">
          <p15:clr>
            <a:srgbClr val="C35EA4"/>
          </p15:clr>
        </p15:guide>
        <p15:guide id="26" orient="horz" pos="402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24984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2505408" y="0"/>
            <a:ext cx="872247" cy="6858000"/>
          </a:xfrm>
          <a:prstGeom prst="rect">
            <a:avLst/>
          </a:prstGeom>
        </p:spPr>
      </p:pic>
    </p:spTree>
    <p:extLst>
      <p:ext uri="{BB962C8B-B14F-4D97-AF65-F5344CB8AC3E}">
        <p14:creationId xmlns:p14="http://schemas.microsoft.com/office/powerpoint/2010/main" val="2055538614"/>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Lst>
  <p:transition>
    <p:fade/>
  </p:transition>
  <p:txStyles>
    <p:titleStyle>
      <a:lvl1pPr algn="l" defTabSz="914437"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3" Type="http://schemas.openxmlformats.org/officeDocument/2006/relationships/hyperlink" Target="http://www.offensive-security.com/" TargetMode="External"/><Relationship Id="rId2" Type="http://schemas.openxmlformats.org/officeDocument/2006/relationships/hyperlink" Target="https://www.kali.org/" TargetMode="External"/><Relationship Id="rId1" Type="http://schemas.openxmlformats.org/officeDocument/2006/relationships/slideLayout" Target="../slideLayouts/slideLayout65.xml"/><Relationship Id="rId4" Type="http://schemas.openxmlformats.org/officeDocument/2006/relationships/image" Target="../media/image36.jpg"/></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3" Type="http://schemas.openxmlformats.org/officeDocument/2006/relationships/hyperlink" Target="http://www.sslproxies.org/" TargetMode="External"/><Relationship Id="rId2" Type="http://schemas.openxmlformats.org/officeDocument/2006/relationships/hyperlink" Target="http://www.socks-proxy.net/" TargetMode="External"/><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ZA" sz="6600" dirty="0"/>
              <a:t>Group Technology Architecture</a:t>
            </a:r>
          </a:p>
        </p:txBody>
      </p:sp>
      <p:sp>
        <p:nvSpPr>
          <p:cNvPr id="5" name="Title 3">
            <a:extLst>
              <a:ext uri="{FF2B5EF4-FFF2-40B4-BE49-F238E27FC236}">
                <a16:creationId xmlns:a16="http://schemas.microsoft.com/office/drawing/2014/main" id="{76CF5049-DEA7-43B6-AEFA-A38DE9E77017}"/>
              </a:ext>
            </a:extLst>
          </p:cNvPr>
          <p:cNvSpPr txBox="1">
            <a:spLocks/>
          </p:cNvSpPr>
          <p:nvPr/>
        </p:nvSpPr>
        <p:spPr>
          <a:xfrm>
            <a:off x="150853" y="3363484"/>
            <a:ext cx="7189984" cy="1123058"/>
          </a:xfrm>
          <a:prstGeom prst="rect">
            <a:avLst/>
          </a:prstGeom>
          <a:noFill/>
        </p:spPr>
        <p:txBody>
          <a:bodyPr vert="horz" lIns="137160" tIns="137160" rIns="137160" bIns="137160" rtlCol="0" anchor="t" anchorCtr="0">
            <a:noAutofit/>
          </a:bodyPr>
          <a:lstStyle>
            <a:lvl1pPr marL="0" algn="l" defTabSz="1088105" rtl="0" eaLnBrk="1" latinLnBrk="0" hangingPunct="1">
              <a:lnSpc>
                <a:spcPct val="90000"/>
              </a:lnSpc>
              <a:spcBef>
                <a:spcPct val="0"/>
              </a:spcBef>
              <a:buNone/>
              <a:defRPr lang="en-US" sz="8600" kern="1200" spc="-98" baseline="0">
                <a:solidFill>
                  <a:schemeClr val="tx1"/>
                </a:solidFill>
                <a:latin typeface="Segoe UI Light" pitchFamily="34" charset="0"/>
                <a:ea typeface="Segoe UI" pitchFamily="34" charset="0"/>
                <a:cs typeface="Segoe UI" pitchFamily="34" charset="0"/>
              </a:defRPr>
            </a:lvl1pPr>
          </a:lstStyle>
          <a:p>
            <a:r>
              <a:rPr lang="en-ZA" sz="4400" dirty="0"/>
              <a:t>Cyber Security Tutorial Introduction</a:t>
            </a:r>
          </a:p>
        </p:txBody>
      </p:sp>
      <p:sp>
        <p:nvSpPr>
          <p:cNvPr id="6" name="Title 3">
            <a:extLst>
              <a:ext uri="{FF2B5EF4-FFF2-40B4-BE49-F238E27FC236}">
                <a16:creationId xmlns:a16="http://schemas.microsoft.com/office/drawing/2014/main" id="{7078515B-C26B-4BD5-9601-3428A3ED415A}"/>
              </a:ext>
            </a:extLst>
          </p:cNvPr>
          <p:cNvSpPr txBox="1">
            <a:spLocks/>
          </p:cNvSpPr>
          <p:nvPr/>
        </p:nvSpPr>
        <p:spPr>
          <a:xfrm>
            <a:off x="65901" y="5926524"/>
            <a:ext cx="7651907" cy="1123058"/>
          </a:xfrm>
          <a:prstGeom prst="rect">
            <a:avLst/>
          </a:prstGeom>
          <a:noFill/>
        </p:spPr>
        <p:txBody>
          <a:bodyPr vert="horz" lIns="137160" tIns="137160" rIns="137160" bIns="137160" rtlCol="0" anchor="t" anchorCtr="0">
            <a:noAutofit/>
          </a:bodyPr>
          <a:lstStyle>
            <a:lvl1pPr marL="0" algn="l" defTabSz="1088105" rtl="0" eaLnBrk="1" latinLnBrk="0" hangingPunct="1">
              <a:lnSpc>
                <a:spcPct val="90000"/>
              </a:lnSpc>
              <a:spcBef>
                <a:spcPct val="0"/>
              </a:spcBef>
              <a:buNone/>
              <a:defRPr lang="en-US" sz="8600" kern="1200" spc="-98" baseline="0">
                <a:solidFill>
                  <a:schemeClr val="tx1"/>
                </a:solidFill>
                <a:latin typeface="Segoe UI Light" pitchFamily="34" charset="0"/>
                <a:ea typeface="Segoe UI" pitchFamily="34" charset="0"/>
                <a:cs typeface="Segoe UI" pitchFamily="34" charset="0"/>
              </a:defRPr>
            </a:lvl1pPr>
          </a:lstStyle>
          <a:p>
            <a:r>
              <a:rPr lang="en-ZA" sz="2400" dirty="0"/>
              <a:t>Deven Gengan</a:t>
            </a:r>
          </a:p>
          <a:p>
            <a:r>
              <a:rPr lang="en-ZA" sz="2400" dirty="0"/>
              <a:t>Enterprise Architect – Standard Bank Group</a:t>
            </a:r>
          </a:p>
        </p:txBody>
      </p:sp>
      <p:sp>
        <p:nvSpPr>
          <p:cNvPr id="7" name="Title 3">
            <a:extLst>
              <a:ext uri="{FF2B5EF4-FFF2-40B4-BE49-F238E27FC236}">
                <a16:creationId xmlns:a16="http://schemas.microsoft.com/office/drawing/2014/main" id="{240A5BDC-7838-4352-9D66-E32B8E8B2838}"/>
              </a:ext>
            </a:extLst>
          </p:cNvPr>
          <p:cNvSpPr txBox="1">
            <a:spLocks/>
          </p:cNvSpPr>
          <p:nvPr/>
        </p:nvSpPr>
        <p:spPr>
          <a:xfrm>
            <a:off x="4497097" y="5971148"/>
            <a:ext cx="7651907" cy="1123058"/>
          </a:xfrm>
          <a:prstGeom prst="rect">
            <a:avLst/>
          </a:prstGeom>
          <a:noFill/>
        </p:spPr>
        <p:txBody>
          <a:bodyPr vert="horz" lIns="137160" tIns="137160" rIns="137160" bIns="137160" rtlCol="0" anchor="t" anchorCtr="0">
            <a:noAutofit/>
          </a:bodyPr>
          <a:lstStyle>
            <a:lvl1pPr marL="0" algn="l" defTabSz="1088105" rtl="0" eaLnBrk="1" latinLnBrk="0" hangingPunct="1">
              <a:lnSpc>
                <a:spcPct val="90000"/>
              </a:lnSpc>
              <a:spcBef>
                <a:spcPct val="0"/>
              </a:spcBef>
              <a:buNone/>
              <a:defRPr lang="en-US" sz="8600" kern="1200" spc="-98" baseline="0">
                <a:solidFill>
                  <a:schemeClr val="tx1"/>
                </a:solidFill>
                <a:latin typeface="Segoe UI Light" pitchFamily="34" charset="0"/>
                <a:ea typeface="Segoe UI" pitchFamily="34" charset="0"/>
                <a:cs typeface="Segoe UI" pitchFamily="34" charset="0"/>
              </a:defRPr>
            </a:lvl1pPr>
          </a:lstStyle>
          <a:p>
            <a:pPr algn="r"/>
            <a:r>
              <a:rPr lang="en-ZA" sz="2400" dirty="0"/>
              <a:t>Martin Havenga</a:t>
            </a:r>
          </a:p>
          <a:p>
            <a:pPr algn="r"/>
            <a:r>
              <a:rPr lang="en-ZA" sz="2400" dirty="0"/>
              <a:t>Segment Architect – Standard Bank Group</a:t>
            </a:r>
          </a:p>
        </p:txBody>
      </p:sp>
      <p:sp>
        <p:nvSpPr>
          <p:cNvPr id="8" name="Title 3">
            <a:extLst>
              <a:ext uri="{FF2B5EF4-FFF2-40B4-BE49-F238E27FC236}">
                <a16:creationId xmlns:a16="http://schemas.microsoft.com/office/drawing/2014/main" id="{5B18D42D-3B87-47E0-A76F-E416D2B4E713}"/>
              </a:ext>
            </a:extLst>
          </p:cNvPr>
          <p:cNvSpPr txBox="1">
            <a:spLocks/>
          </p:cNvSpPr>
          <p:nvPr/>
        </p:nvSpPr>
        <p:spPr>
          <a:xfrm>
            <a:off x="4497096" y="4975579"/>
            <a:ext cx="7651907" cy="1123058"/>
          </a:xfrm>
          <a:prstGeom prst="rect">
            <a:avLst/>
          </a:prstGeom>
          <a:noFill/>
        </p:spPr>
        <p:txBody>
          <a:bodyPr vert="horz" lIns="137160" tIns="137160" rIns="137160" bIns="137160" rtlCol="0" anchor="t" anchorCtr="0">
            <a:noAutofit/>
          </a:bodyPr>
          <a:lstStyle>
            <a:lvl1pPr marL="0" algn="l" defTabSz="1088105" rtl="0" eaLnBrk="1" latinLnBrk="0" hangingPunct="1">
              <a:lnSpc>
                <a:spcPct val="90000"/>
              </a:lnSpc>
              <a:spcBef>
                <a:spcPct val="0"/>
              </a:spcBef>
              <a:buNone/>
              <a:defRPr lang="en-US" sz="8600" kern="1200" spc="-98" baseline="0">
                <a:solidFill>
                  <a:schemeClr val="tx1"/>
                </a:solidFill>
                <a:latin typeface="Segoe UI Light" pitchFamily="34" charset="0"/>
                <a:ea typeface="Segoe UI" pitchFamily="34" charset="0"/>
                <a:cs typeface="Segoe UI" pitchFamily="34" charset="0"/>
              </a:defRPr>
            </a:lvl1pPr>
          </a:lstStyle>
          <a:p>
            <a:pPr algn="r"/>
            <a:r>
              <a:rPr lang="en-ZA" sz="2400" dirty="0"/>
              <a:t>Maahir Aziz</a:t>
            </a:r>
          </a:p>
          <a:p>
            <a:pPr algn="r"/>
            <a:r>
              <a:rPr lang="en-ZA" sz="2400" dirty="0"/>
              <a:t>Security Architect – Standard Bank Group</a:t>
            </a:r>
          </a:p>
        </p:txBody>
      </p:sp>
    </p:spTree>
    <p:extLst>
      <p:ext uri="{BB962C8B-B14F-4D97-AF65-F5344CB8AC3E}">
        <p14:creationId xmlns:p14="http://schemas.microsoft.com/office/powerpoint/2010/main" val="5179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3BEFF-4038-4298-84DD-DCEE4F0E2705}"/>
              </a:ext>
            </a:extLst>
          </p:cNvPr>
          <p:cNvSpPr>
            <a:spLocks noGrp="1"/>
          </p:cNvSpPr>
          <p:nvPr>
            <p:ph type="title"/>
          </p:nvPr>
        </p:nvSpPr>
        <p:spPr>
          <a:xfrm>
            <a:off x="278384" y="123455"/>
            <a:ext cx="11655840" cy="899665"/>
          </a:xfrm>
        </p:spPr>
        <p:txBody>
          <a:bodyPr/>
          <a:lstStyle/>
          <a:p>
            <a:r>
              <a:rPr lang="en-ZA" dirty="0"/>
              <a:t>Recon - </a:t>
            </a:r>
            <a:r>
              <a:rPr lang="en-ZA" dirty="0" err="1"/>
              <a:t>Nmap</a:t>
            </a:r>
            <a:endParaRPr lang="en-US" dirty="0"/>
          </a:p>
        </p:txBody>
      </p:sp>
      <p:sp>
        <p:nvSpPr>
          <p:cNvPr id="3" name="Rectangle 2">
            <a:extLst>
              <a:ext uri="{FF2B5EF4-FFF2-40B4-BE49-F238E27FC236}">
                <a16:creationId xmlns:a16="http://schemas.microsoft.com/office/drawing/2014/main" id="{1C28B236-2171-4DF8-9258-E5A29FE34F85}"/>
              </a:ext>
            </a:extLst>
          </p:cNvPr>
          <p:cNvSpPr/>
          <p:nvPr/>
        </p:nvSpPr>
        <p:spPr bwMode="auto">
          <a:xfrm>
            <a:off x="601430" y="1078040"/>
            <a:ext cx="5932106" cy="540387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A0C7767F-ACA6-4FFE-8F50-FCB418A1CF08}"/>
              </a:ext>
            </a:extLst>
          </p:cNvPr>
          <p:cNvSpPr txBox="1"/>
          <p:nvPr/>
        </p:nvSpPr>
        <p:spPr>
          <a:xfrm>
            <a:off x="807379" y="1334861"/>
            <a:ext cx="4787758" cy="548765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ZA" sz="2400" dirty="0">
                <a:solidFill>
                  <a:srgbClr val="000000"/>
                </a:solidFill>
                <a:cs typeface="Segoe UI" pitchFamily="34" charset="0"/>
                <a:sym typeface="Wingdings" panose="05000000000000000000" pitchFamily="2" charset="2"/>
              </a:rPr>
              <a:t>Network Mapper is a security scanner used to discover hosts and services on a network, thus building a “map” of the network.</a:t>
            </a:r>
          </a:p>
          <a:p>
            <a:pPr marL="342900" indent="-342900">
              <a:lnSpc>
                <a:spcPct val="90000"/>
              </a:lnSpc>
              <a:spcAft>
                <a:spcPts val="600"/>
              </a:spcAft>
              <a:buFont typeface="Arial" panose="020B0604020202020204" pitchFamily="34" charset="0"/>
              <a:buChar char="•"/>
            </a:pPr>
            <a:r>
              <a:rPr lang="en-ZA" sz="2400" dirty="0">
                <a:solidFill>
                  <a:srgbClr val="000000"/>
                </a:solidFill>
                <a:cs typeface="Segoe UI" pitchFamily="34" charset="0"/>
                <a:sym typeface="Wingdings" panose="05000000000000000000" pitchFamily="2" charset="2"/>
              </a:rPr>
              <a:t>Features</a:t>
            </a:r>
          </a:p>
          <a:p>
            <a:pPr marL="800100" lvl="1" indent="-342900">
              <a:lnSpc>
                <a:spcPct val="90000"/>
              </a:lnSpc>
              <a:spcAft>
                <a:spcPts val="600"/>
              </a:spcAft>
              <a:buFont typeface="Arial" panose="020B0604020202020204" pitchFamily="34" charset="0"/>
              <a:buChar char="•"/>
            </a:pPr>
            <a:r>
              <a:rPr lang="en-ZA" sz="2400" dirty="0">
                <a:solidFill>
                  <a:srgbClr val="000000"/>
                </a:solidFill>
                <a:cs typeface="Segoe UI" pitchFamily="34" charset="0"/>
                <a:sym typeface="Wingdings" panose="05000000000000000000" pitchFamily="2" charset="2"/>
              </a:rPr>
              <a:t>Host Discovery</a:t>
            </a:r>
          </a:p>
          <a:p>
            <a:pPr marL="800100" lvl="1" indent="-342900">
              <a:lnSpc>
                <a:spcPct val="90000"/>
              </a:lnSpc>
              <a:spcAft>
                <a:spcPts val="600"/>
              </a:spcAft>
              <a:buFont typeface="Arial" panose="020B0604020202020204" pitchFamily="34" charset="0"/>
              <a:buChar char="•"/>
            </a:pPr>
            <a:r>
              <a:rPr lang="en-ZA" sz="2400" dirty="0">
                <a:solidFill>
                  <a:srgbClr val="000000"/>
                </a:solidFill>
                <a:cs typeface="Segoe UI" pitchFamily="34" charset="0"/>
                <a:sym typeface="Wingdings" panose="05000000000000000000" pitchFamily="2" charset="2"/>
              </a:rPr>
              <a:t>Port Scanning</a:t>
            </a:r>
          </a:p>
          <a:p>
            <a:pPr marL="800100" lvl="1" indent="-342900">
              <a:lnSpc>
                <a:spcPct val="90000"/>
              </a:lnSpc>
              <a:spcAft>
                <a:spcPts val="600"/>
              </a:spcAft>
              <a:buFont typeface="Arial" panose="020B0604020202020204" pitchFamily="34" charset="0"/>
              <a:buChar char="•"/>
            </a:pPr>
            <a:r>
              <a:rPr lang="en-ZA" sz="2400" dirty="0">
                <a:solidFill>
                  <a:srgbClr val="000000"/>
                </a:solidFill>
                <a:cs typeface="Segoe UI" pitchFamily="34" charset="0"/>
                <a:sym typeface="Wingdings" panose="05000000000000000000" pitchFamily="2" charset="2"/>
              </a:rPr>
              <a:t>Version Detection</a:t>
            </a:r>
          </a:p>
          <a:p>
            <a:pPr marL="800100" lvl="1" indent="-342900">
              <a:lnSpc>
                <a:spcPct val="90000"/>
              </a:lnSpc>
              <a:spcAft>
                <a:spcPts val="600"/>
              </a:spcAft>
              <a:buFont typeface="Arial" panose="020B0604020202020204" pitchFamily="34" charset="0"/>
              <a:buChar char="•"/>
            </a:pPr>
            <a:r>
              <a:rPr lang="en-ZA" sz="2400" dirty="0">
                <a:solidFill>
                  <a:srgbClr val="000000"/>
                </a:solidFill>
                <a:cs typeface="Segoe UI" pitchFamily="34" charset="0"/>
                <a:sym typeface="Wingdings" panose="05000000000000000000" pitchFamily="2" charset="2"/>
              </a:rPr>
              <a:t>OS Detection</a:t>
            </a:r>
          </a:p>
          <a:p>
            <a:pPr marL="800100" lvl="1" indent="-342900">
              <a:lnSpc>
                <a:spcPct val="90000"/>
              </a:lnSpc>
              <a:spcAft>
                <a:spcPts val="600"/>
              </a:spcAft>
              <a:buFont typeface="Arial" panose="020B0604020202020204" pitchFamily="34" charset="0"/>
              <a:buChar char="•"/>
            </a:pPr>
            <a:r>
              <a:rPr lang="en-ZA" sz="2400" dirty="0">
                <a:solidFill>
                  <a:srgbClr val="000000"/>
                </a:solidFill>
                <a:cs typeface="Segoe UI" pitchFamily="34" charset="0"/>
                <a:sym typeface="Wingdings" panose="05000000000000000000" pitchFamily="2" charset="2"/>
              </a:rPr>
              <a:t>Scriptable interaction with the target via </a:t>
            </a:r>
            <a:r>
              <a:rPr lang="en-ZA" sz="2400" dirty="0" err="1">
                <a:solidFill>
                  <a:srgbClr val="000000"/>
                </a:solidFill>
                <a:cs typeface="Segoe UI" pitchFamily="34" charset="0"/>
                <a:sym typeface="Wingdings" panose="05000000000000000000" pitchFamily="2" charset="2"/>
              </a:rPr>
              <a:t>Nmap</a:t>
            </a:r>
            <a:r>
              <a:rPr lang="en-ZA" sz="2400" dirty="0">
                <a:solidFill>
                  <a:srgbClr val="000000"/>
                </a:solidFill>
                <a:cs typeface="Segoe UI" pitchFamily="34" charset="0"/>
                <a:sym typeface="Wingdings" panose="05000000000000000000" pitchFamily="2" charset="2"/>
              </a:rPr>
              <a:t> Scripting </a:t>
            </a:r>
            <a:r>
              <a:rPr lang="en-ZA" sz="2400" dirty="0" err="1">
                <a:solidFill>
                  <a:srgbClr val="000000"/>
                </a:solidFill>
                <a:cs typeface="Segoe UI" pitchFamily="34" charset="0"/>
                <a:sym typeface="Wingdings" panose="05000000000000000000" pitchFamily="2" charset="2"/>
              </a:rPr>
              <a:t>Engin</a:t>
            </a:r>
            <a:endParaRPr lang="en-ZA" sz="2400" dirty="0">
              <a:solidFill>
                <a:srgbClr val="000000"/>
              </a:solidFill>
              <a:sym typeface="Wingdings" panose="05000000000000000000" pitchFamily="2" charset="2"/>
            </a:endParaRPr>
          </a:p>
          <a:p>
            <a:pPr marL="800100" lvl="1" indent="-342900">
              <a:lnSpc>
                <a:spcPct val="90000"/>
              </a:lnSpc>
              <a:spcAft>
                <a:spcPts val="600"/>
              </a:spcAft>
              <a:buFont typeface="Arial" panose="020B0604020202020204" pitchFamily="34" charset="0"/>
              <a:buChar char="•"/>
            </a:pPr>
            <a:endParaRPr lang="en-ZA" sz="2400" dirty="0">
              <a:gradFill>
                <a:gsLst>
                  <a:gs pos="2917">
                    <a:schemeClr val="tx1"/>
                  </a:gs>
                  <a:gs pos="30000">
                    <a:schemeClr val="tx1"/>
                  </a:gs>
                </a:gsLst>
                <a:lin ang="5400000" scaled="0"/>
              </a:gradFill>
            </a:endParaRPr>
          </a:p>
        </p:txBody>
      </p:sp>
      <p:sp>
        <p:nvSpPr>
          <p:cNvPr id="5" name="Rectangle 4">
            <a:extLst>
              <a:ext uri="{FF2B5EF4-FFF2-40B4-BE49-F238E27FC236}">
                <a16:creationId xmlns:a16="http://schemas.microsoft.com/office/drawing/2014/main" id="{8CFED466-ADC8-4FF9-B550-72093FF531EE}"/>
              </a:ext>
            </a:extLst>
          </p:cNvPr>
          <p:cNvSpPr/>
          <p:nvPr/>
        </p:nvSpPr>
        <p:spPr bwMode="auto">
          <a:xfrm>
            <a:off x="6768002" y="1073978"/>
            <a:ext cx="4705745" cy="314140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B993BC75-8A03-4323-8F28-06C99AF7B079}"/>
              </a:ext>
            </a:extLst>
          </p:cNvPr>
          <p:cNvSpPr txBox="1"/>
          <p:nvPr/>
        </p:nvSpPr>
        <p:spPr>
          <a:xfrm>
            <a:off x="6915206" y="1175693"/>
            <a:ext cx="4411335" cy="2520690"/>
          </a:xfrm>
          <a:prstGeom prst="rect">
            <a:avLst/>
          </a:prstGeom>
          <a:noFill/>
        </p:spPr>
        <p:txBody>
          <a:bodyPr wrap="square" lIns="182880" tIns="146304" rIns="182880" bIns="146304" rtlCol="0">
            <a:spAutoFit/>
          </a:bodyPr>
          <a:lstStyle/>
          <a:p>
            <a:pPr>
              <a:lnSpc>
                <a:spcPct val="90000"/>
              </a:lnSpc>
              <a:spcAft>
                <a:spcPts val="600"/>
              </a:spcAft>
            </a:pPr>
            <a:r>
              <a:rPr lang="en-ZA" sz="2400" dirty="0">
                <a:solidFill>
                  <a:srgbClr val="000000"/>
                </a:solidFill>
                <a:cs typeface="Segoe UI" pitchFamily="34" charset="0"/>
              </a:rPr>
              <a:t>Example</a:t>
            </a:r>
          </a:p>
          <a:p>
            <a:pPr>
              <a:lnSpc>
                <a:spcPct val="90000"/>
              </a:lnSpc>
              <a:spcAft>
                <a:spcPts val="600"/>
              </a:spcAft>
            </a:pPr>
            <a:endParaRPr lang="en-ZA" sz="2400" dirty="0">
              <a:solidFill>
                <a:srgbClr val="000000"/>
              </a:solidFill>
              <a:cs typeface="Segoe UI" pitchFamily="34" charset="0"/>
            </a:endParaRPr>
          </a:p>
          <a:p>
            <a:pPr marL="342900" indent="-342900">
              <a:lnSpc>
                <a:spcPct val="90000"/>
              </a:lnSpc>
              <a:spcAft>
                <a:spcPts val="600"/>
              </a:spcAft>
              <a:buFont typeface="Arial" panose="020B0604020202020204" pitchFamily="34" charset="0"/>
              <a:buChar char="•"/>
            </a:pPr>
            <a:r>
              <a:rPr lang="en-ZA" sz="2400" dirty="0">
                <a:solidFill>
                  <a:srgbClr val="000000"/>
                </a:solidFill>
                <a:cs typeface="Segoe UI" pitchFamily="34" charset="0"/>
              </a:rPr>
              <a:t>Test </a:t>
            </a:r>
            <a:r>
              <a:rPr lang="en-ZA" sz="2400" dirty="0" err="1">
                <a:solidFill>
                  <a:srgbClr val="000000"/>
                </a:solidFill>
                <a:cs typeface="Segoe UI" pitchFamily="34" charset="0"/>
              </a:rPr>
              <a:t>nmap</a:t>
            </a:r>
            <a:r>
              <a:rPr lang="en-ZA" sz="2400" dirty="0">
                <a:solidFill>
                  <a:srgbClr val="000000"/>
                </a:solidFill>
                <a:cs typeface="Segoe UI" pitchFamily="34" charset="0"/>
              </a:rPr>
              <a:t> on scaneme.nmap.org</a:t>
            </a:r>
          </a:p>
          <a:p>
            <a:pPr marL="342900" indent="-342900">
              <a:lnSpc>
                <a:spcPct val="90000"/>
              </a:lnSpc>
              <a:spcAft>
                <a:spcPts val="600"/>
              </a:spcAft>
              <a:buFont typeface="Arial" panose="020B0604020202020204" pitchFamily="34" charset="0"/>
              <a:buChar char="•"/>
            </a:pPr>
            <a:r>
              <a:rPr lang="en-ZA" sz="2400" dirty="0">
                <a:solidFill>
                  <a:srgbClr val="000000"/>
                </a:solidFill>
                <a:cs typeface="Segoe UI" pitchFamily="34" charset="0"/>
              </a:rPr>
              <a:t>Do it with the </a:t>
            </a:r>
            <a:r>
              <a:rPr lang="en-ZA" sz="2400" dirty="0" err="1">
                <a:solidFill>
                  <a:srgbClr val="000000"/>
                </a:solidFill>
                <a:cs typeface="Segoe UI" pitchFamily="34" charset="0"/>
              </a:rPr>
              <a:t>proxychain</a:t>
            </a:r>
            <a:r>
              <a:rPr lang="en-ZA" sz="2400" dirty="0">
                <a:solidFill>
                  <a:srgbClr val="000000"/>
                </a:solidFill>
                <a:cs typeface="Segoe UI" pitchFamily="34" charset="0"/>
              </a:rPr>
              <a:t> command !</a:t>
            </a:r>
            <a:endParaRPr lang="en-ZA"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472886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99A2-A2B4-4EF6-B596-98AAD65DA9D5}"/>
              </a:ext>
            </a:extLst>
          </p:cNvPr>
          <p:cNvSpPr>
            <a:spLocks noGrp="1"/>
          </p:cNvSpPr>
          <p:nvPr>
            <p:ph type="title"/>
          </p:nvPr>
        </p:nvSpPr>
        <p:spPr/>
        <p:txBody>
          <a:bodyPr/>
          <a:lstStyle/>
          <a:p>
            <a:r>
              <a:rPr lang="en-ZA" dirty="0"/>
              <a:t>Learning Map</a:t>
            </a:r>
            <a:endParaRPr lang="en-US" dirty="0"/>
          </a:p>
        </p:txBody>
      </p:sp>
      <p:sp>
        <p:nvSpPr>
          <p:cNvPr id="3" name="TextBox 2">
            <a:extLst>
              <a:ext uri="{FF2B5EF4-FFF2-40B4-BE49-F238E27FC236}">
                <a16:creationId xmlns:a16="http://schemas.microsoft.com/office/drawing/2014/main" id="{DD3F462E-0B91-4D6F-A44C-72E607E36381}"/>
              </a:ext>
            </a:extLst>
          </p:cNvPr>
          <p:cNvSpPr txBox="1"/>
          <p:nvPr/>
        </p:nvSpPr>
        <p:spPr>
          <a:xfrm>
            <a:off x="1108213" y="1659835"/>
            <a:ext cx="10391361" cy="10372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ZA" sz="2400" dirty="0">
                <a:gradFill>
                  <a:gsLst>
                    <a:gs pos="2917">
                      <a:schemeClr val="tx1"/>
                    </a:gs>
                    <a:gs pos="30000">
                      <a:schemeClr val="tx1"/>
                    </a:gs>
                  </a:gsLst>
                  <a:lin ang="5400000" scaled="0"/>
                </a:gradFill>
              </a:rPr>
              <a:t>Lesson 2: Weaponize-</a:t>
            </a:r>
            <a:r>
              <a:rPr lang="en-ZA" sz="2400" dirty="0" err="1">
                <a:gradFill>
                  <a:gsLst>
                    <a:gs pos="2917">
                      <a:schemeClr val="tx1"/>
                    </a:gs>
                    <a:gs pos="30000">
                      <a:schemeClr val="tx1"/>
                    </a:gs>
                  </a:gsLst>
                  <a:lin ang="5400000" scaled="0"/>
                </a:gradFill>
              </a:rPr>
              <a:t>Aircrack</a:t>
            </a:r>
            <a:r>
              <a:rPr lang="en-ZA" sz="2400" dirty="0">
                <a:gradFill>
                  <a:gsLst>
                    <a:gs pos="2917">
                      <a:schemeClr val="tx1"/>
                    </a:gs>
                    <a:gs pos="30000">
                      <a:schemeClr val="tx1"/>
                    </a:gs>
                  </a:gsLst>
                  <a:lin ang="5400000" scaled="0"/>
                </a:gradFill>
              </a:rPr>
              <a:t>, USB </a:t>
            </a:r>
            <a:r>
              <a:rPr lang="en-ZA" sz="2400" dirty="0" err="1">
                <a:gradFill>
                  <a:gsLst>
                    <a:gs pos="2917">
                      <a:schemeClr val="tx1"/>
                    </a:gs>
                    <a:gs pos="30000">
                      <a:schemeClr val="tx1"/>
                    </a:gs>
                  </a:gsLst>
                  <a:lin ang="5400000" scaled="0"/>
                </a:gradFill>
              </a:rPr>
              <a:t>Wifi</a:t>
            </a:r>
            <a:r>
              <a:rPr lang="en-ZA" sz="2400" dirty="0">
                <a:gradFill>
                  <a:gsLst>
                    <a:gs pos="2917">
                      <a:schemeClr val="tx1"/>
                    </a:gs>
                    <a:gs pos="30000">
                      <a:schemeClr val="tx1"/>
                    </a:gs>
                  </a:gsLst>
                  <a:lin ang="5400000" scaled="0"/>
                </a:gradFill>
              </a:rPr>
              <a:t> adapter with packet injection</a:t>
            </a:r>
          </a:p>
          <a:p>
            <a:pPr marL="342900" indent="-342900">
              <a:lnSpc>
                <a:spcPct val="90000"/>
              </a:lnSpc>
              <a:spcAft>
                <a:spcPts val="600"/>
              </a:spcAft>
              <a:buFont typeface="Arial" panose="020B0604020202020204" pitchFamily="34" charset="0"/>
              <a:buChar char="•"/>
            </a:pPr>
            <a:r>
              <a:rPr lang="en-ZA" sz="2400" dirty="0">
                <a:gradFill>
                  <a:gsLst>
                    <a:gs pos="2917">
                      <a:schemeClr val="tx1"/>
                    </a:gs>
                    <a:gs pos="30000">
                      <a:schemeClr val="tx1"/>
                    </a:gs>
                  </a:gsLst>
                  <a:lin ang="5400000" scaled="0"/>
                </a:gradFill>
              </a:rPr>
              <a:t>Lesson 3: Exploit-Evil Twin Attack</a:t>
            </a: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484975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CC70A-981A-4037-ABB3-584DFE538705}"/>
              </a:ext>
            </a:extLst>
          </p:cNvPr>
          <p:cNvSpPr>
            <a:spLocks noGrp="1"/>
          </p:cNvSpPr>
          <p:nvPr>
            <p:ph type="title"/>
          </p:nvPr>
        </p:nvSpPr>
        <p:spPr/>
        <p:txBody>
          <a:bodyPr/>
          <a:lstStyle/>
          <a:p>
            <a:r>
              <a:rPr lang="en-ZA" dirty="0"/>
              <a:t>Contents</a:t>
            </a:r>
            <a:endParaRPr lang="en-US" dirty="0"/>
          </a:p>
        </p:txBody>
      </p:sp>
      <p:sp>
        <p:nvSpPr>
          <p:cNvPr id="3" name="TextBox 2">
            <a:extLst>
              <a:ext uri="{FF2B5EF4-FFF2-40B4-BE49-F238E27FC236}">
                <a16:creationId xmlns:a16="http://schemas.microsoft.com/office/drawing/2014/main" id="{F1E36A2A-BA42-4ACC-AEF9-0FBDF1B047E3}"/>
              </a:ext>
            </a:extLst>
          </p:cNvPr>
          <p:cNvSpPr txBox="1"/>
          <p:nvPr/>
        </p:nvSpPr>
        <p:spPr>
          <a:xfrm>
            <a:off x="580837" y="1415845"/>
            <a:ext cx="9815052" cy="472129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ZA" sz="2400" dirty="0">
                <a:gradFill>
                  <a:gsLst>
                    <a:gs pos="2917">
                      <a:schemeClr val="tx1"/>
                    </a:gs>
                    <a:gs pos="30000">
                      <a:schemeClr val="tx1"/>
                    </a:gs>
                  </a:gsLst>
                  <a:lin ang="5400000" scaled="0"/>
                </a:gradFill>
              </a:rPr>
              <a:t>Pre-requisites and machine setup	 </a:t>
            </a:r>
          </a:p>
          <a:p>
            <a:pPr marL="342900" indent="-342900">
              <a:lnSpc>
                <a:spcPct val="90000"/>
              </a:lnSpc>
              <a:spcAft>
                <a:spcPts val="600"/>
              </a:spcAft>
              <a:buFont typeface="Arial" panose="020B0604020202020204" pitchFamily="34" charset="0"/>
              <a:buChar char="•"/>
            </a:pPr>
            <a:r>
              <a:rPr lang="en-ZA" sz="2400" dirty="0">
                <a:gradFill>
                  <a:gsLst>
                    <a:gs pos="2917">
                      <a:schemeClr val="tx1"/>
                    </a:gs>
                    <a:gs pos="30000">
                      <a:schemeClr val="tx1"/>
                    </a:gs>
                  </a:gsLst>
                  <a:lin ang="5400000" scaled="0"/>
                </a:gradFill>
              </a:rPr>
              <a:t>Cyber Security Introduction		 </a:t>
            </a:r>
          </a:p>
          <a:p>
            <a:pPr marL="342900" indent="-342900">
              <a:lnSpc>
                <a:spcPct val="90000"/>
              </a:lnSpc>
              <a:spcAft>
                <a:spcPts val="600"/>
              </a:spcAft>
              <a:buFont typeface="Arial" panose="020B0604020202020204" pitchFamily="34" charset="0"/>
              <a:buChar char="•"/>
            </a:pPr>
            <a:r>
              <a:rPr lang="en-ZA" sz="2400" dirty="0">
                <a:gradFill>
                  <a:gsLst>
                    <a:gs pos="2917">
                      <a:schemeClr val="tx1"/>
                    </a:gs>
                    <a:gs pos="30000">
                      <a:schemeClr val="tx1"/>
                    </a:gs>
                  </a:gsLst>
                  <a:lin ang="5400000" scaled="0"/>
                </a:gradFill>
              </a:rPr>
              <a:t>Hacking Introduction			 </a:t>
            </a:r>
          </a:p>
          <a:p>
            <a:pPr marL="342900" indent="-342900">
              <a:lnSpc>
                <a:spcPct val="90000"/>
              </a:lnSpc>
              <a:spcAft>
                <a:spcPts val="600"/>
              </a:spcAft>
              <a:buFont typeface="Arial" panose="020B0604020202020204" pitchFamily="34" charset="0"/>
              <a:buChar char="•"/>
            </a:pPr>
            <a:r>
              <a:rPr lang="en-ZA" sz="2400" dirty="0">
                <a:gradFill>
                  <a:gsLst>
                    <a:gs pos="2917">
                      <a:schemeClr val="tx1"/>
                    </a:gs>
                    <a:gs pos="30000">
                      <a:schemeClr val="tx1"/>
                    </a:gs>
                  </a:gsLst>
                  <a:lin ang="5400000" scaled="0"/>
                </a:gradFill>
              </a:rPr>
              <a:t>Kali Linux Introduction			 </a:t>
            </a:r>
          </a:p>
          <a:p>
            <a:pPr marL="342900" indent="-342900">
              <a:lnSpc>
                <a:spcPct val="90000"/>
              </a:lnSpc>
              <a:spcAft>
                <a:spcPts val="600"/>
              </a:spcAft>
              <a:buFont typeface="Arial" panose="020B0604020202020204" pitchFamily="34" charset="0"/>
              <a:buChar char="•"/>
            </a:pPr>
            <a:r>
              <a:rPr lang="en-ZA" sz="2400" dirty="0">
                <a:gradFill>
                  <a:gsLst>
                    <a:gs pos="2917">
                      <a:schemeClr val="tx1"/>
                    </a:gs>
                    <a:gs pos="30000">
                      <a:schemeClr val="tx1"/>
                    </a:gs>
                  </a:gsLst>
                  <a:lin ang="5400000" scaled="0"/>
                </a:gradFill>
              </a:rPr>
              <a:t>Anonymize Presence 			 </a:t>
            </a:r>
          </a:p>
          <a:p>
            <a:pPr marL="800100" lvl="1" indent="-342900">
              <a:lnSpc>
                <a:spcPct val="90000"/>
              </a:lnSpc>
              <a:spcAft>
                <a:spcPts val="600"/>
              </a:spcAft>
              <a:buFont typeface="Arial" panose="020B0604020202020204" pitchFamily="34" charset="0"/>
              <a:buChar char="•"/>
            </a:pPr>
            <a:r>
              <a:rPr lang="en-ZA" sz="2400" dirty="0" err="1">
                <a:gradFill>
                  <a:gsLst>
                    <a:gs pos="2917">
                      <a:schemeClr val="tx1"/>
                    </a:gs>
                    <a:gs pos="30000">
                      <a:schemeClr val="tx1"/>
                    </a:gs>
                  </a:gsLst>
                  <a:lin ang="5400000" scaled="0"/>
                </a:gradFill>
              </a:rPr>
              <a:t>Proxychains</a:t>
            </a:r>
            <a:r>
              <a:rPr lang="en-ZA" sz="2400" dirty="0">
                <a:gradFill>
                  <a:gsLst>
                    <a:gs pos="2917">
                      <a:schemeClr val="tx1"/>
                    </a:gs>
                    <a:gs pos="30000">
                      <a:schemeClr val="tx1"/>
                    </a:gs>
                  </a:gsLst>
                  <a:lin ang="5400000" scaled="0"/>
                </a:gradFill>
              </a:rPr>
              <a:t>: concept, setup, test</a:t>
            </a:r>
          </a:p>
          <a:p>
            <a:pPr marL="342900" indent="-342900">
              <a:lnSpc>
                <a:spcPct val="90000"/>
              </a:lnSpc>
              <a:spcAft>
                <a:spcPts val="600"/>
              </a:spcAft>
              <a:buFont typeface="Arial" panose="020B0604020202020204" pitchFamily="34" charset="0"/>
              <a:buChar char="•"/>
            </a:pPr>
            <a:r>
              <a:rPr lang="en-ZA" sz="2400" dirty="0">
                <a:gradFill>
                  <a:gsLst>
                    <a:gs pos="2917">
                      <a:schemeClr val="tx1"/>
                    </a:gs>
                    <a:gs pos="30000">
                      <a:schemeClr val="tx1"/>
                    </a:gs>
                  </a:gsLst>
                  <a:lin ang="5400000" scaled="0"/>
                </a:gradFill>
              </a:rPr>
              <a:t>Reconnaissance				</a:t>
            </a:r>
          </a:p>
          <a:p>
            <a:pPr marL="800100" lvl="1" indent="-342900">
              <a:lnSpc>
                <a:spcPct val="90000"/>
              </a:lnSpc>
              <a:spcAft>
                <a:spcPts val="600"/>
              </a:spcAft>
              <a:buFont typeface="Arial" panose="020B0604020202020204" pitchFamily="34" charset="0"/>
              <a:buChar char="•"/>
            </a:pPr>
            <a:r>
              <a:rPr lang="en-ZA" sz="2400" dirty="0" err="1">
                <a:gradFill>
                  <a:gsLst>
                    <a:gs pos="2917">
                      <a:schemeClr val="tx1"/>
                    </a:gs>
                    <a:gs pos="30000">
                      <a:schemeClr val="tx1"/>
                    </a:gs>
                  </a:gsLst>
                  <a:lin ang="5400000" scaled="0"/>
                </a:gradFill>
              </a:rPr>
              <a:t>Nmap</a:t>
            </a:r>
            <a:r>
              <a:rPr lang="en-ZA" sz="2400" dirty="0">
                <a:gradFill>
                  <a:gsLst>
                    <a:gs pos="2917">
                      <a:schemeClr val="tx1"/>
                    </a:gs>
                    <a:gs pos="30000">
                      <a:schemeClr val="tx1"/>
                    </a:gs>
                  </a:gsLst>
                  <a:lin ang="5400000" scaled="0"/>
                </a:gradFill>
              </a:rPr>
              <a:t> with </a:t>
            </a:r>
            <a:r>
              <a:rPr lang="en-ZA" sz="2400" dirty="0" err="1">
                <a:gradFill>
                  <a:gsLst>
                    <a:gs pos="2917">
                      <a:schemeClr val="tx1"/>
                    </a:gs>
                    <a:gs pos="30000">
                      <a:schemeClr val="tx1"/>
                    </a:gs>
                  </a:gsLst>
                  <a:lin ang="5400000" scaled="0"/>
                </a:gradFill>
              </a:rPr>
              <a:t>proxychains</a:t>
            </a:r>
            <a:r>
              <a:rPr lang="en-ZA" sz="2400" dirty="0">
                <a:gradFill>
                  <a:gsLst>
                    <a:gs pos="2917">
                      <a:schemeClr val="tx1"/>
                    </a:gs>
                    <a:gs pos="30000">
                      <a:schemeClr val="tx1"/>
                    </a:gs>
                  </a:gsLst>
                  <a:lin ang="5400000" scaled="0"/>
                </a:gradFill>
              </a:rPr>
              <a:t> </a:t>
            </a:r>
          </a:p>
          <a:p>
            <a:pPr marL="342900" indent="-342900">
              <a:lnSpc>
                <a:spcPct val="90000"/>
              </a:lnSpc>
              <a:spcAft>
                <a:spcPts val="600"/>
              </a:spcAft>
              <a:buFont typeface="Arial" panose="020B0604020202020204" pitchFamily="34" charset="0"/>
              <a:buChar char="•"/>
            </a:pPr>
            <a:r>
              <a:rPr lang="en-ZA" sz="2400" dirty="0">
                <a:gradFill>
                  <a:gsLst>
                    <a:gs pos="2917">
                      <a:schemeClr val="tx1"/>
                    </a:gs>
                    <a:gs pos="30000">
                      <a:schemeClr val="tx1"/>
                    </a:gs>
                  </a:gsLst>
                  <a:lin ang="5400000" scaled="0"/>
                </a:gradFill>
              </a:rPr>
              <a:t>Learning map				</a:t>
            </a:r>
          </a:p>
          <a:p>
            <a:pPr marL="342900" indent="-342900">
              <a:lnSpc>
                <a:spcPct val="90000"/>
              </a:lnSpc>
              <a:spcAft>
                <a:spcPts val="600"/>
              </a:spcAft>
              <a:buFont typeface="Arial" panose="020B0604020202020204" pitchFamily="34" charset="0"/>
              <a:buChar char="•"/>
            </a:pPr>
            <a:r>
              <a:rPr lang="en-ZA" sz="2400" dirty="0">
                <a:gradFill>
                  <a:gsLst>
                    <a:gs pos="2917">
                      <a:schemeClr val="tx1"/>
                    </a:gs>
                    <a:gs pos="30000">
                      <a:schemeClr val="tx1"/>
                    </a:gs>
                  </a:gsLst>
                  <a:lin ang="5400000" scaled="0"/>
                </a:gradFill>
              </a:rPr>
              <a:t>Questions					</a:t>
            </a:r>
          </a:p>
          <a:p>
            <a:pPr marL="800100" lvl="1" indent="-342900">
              <a:lnSpc>
                <a:spcPct val="90000"/>
              </a:lnSpc>
              <a:spcAft>
                <a:spcPts val="600"/>
              </a:spcAft>
              <a:buFont typeface="Arial" panose="020B0604020202020204" pitchFamily="34" charset="0"/>
              <a:buChar char="•"/>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19134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42FBE-E101-4F09-87C8-D22DFC5DC458}"/>
              </a:ext>
            </a:extLst>
          </p:cNvPr>
          <p:cNvSpPr>
            <a:spLocks noGrp="1"/>
          </p:cNvSpPr>
          <p:nvPr>
            <p:ph type="title"/>
          </p:nvPr>
        </p:nvSpPr>
        <p:spPr/>
        <p:txBody>
          <a:bodyPr/>
          <a:lstStyle/>
          <a:p>
            <a:r>
              <a:rPr lang="en-ZA" dirty="0"/>
              <a:t>Pre-requisites</a:t>
            </a:r>
            <a:endParaRPr lang="en-US" dirty="0"/>
          </a:p>
        </p:txBody>
      </p:sp>
      <p:sp>
        <p:nvSpPr>
          <p:cNvPr id="3" name="Rectangle 2">
            <a:extLst>
              <a:ext uri="{FF2B5EF4-FFF2-40B4-BE49-F238E27FC236}">
                <a16:creationId xmlns:a16="http://schemas.microsoft.com/office/drawing/2014/main" id="{0B5847D9-1ACF-42EF-BC3C-A43EFBA8D054}"/>
              </a:ext>
            </a:extLst>
          </p:cNvPr>
          <p:cNvSpPr/>
          <p:nvPr/>
        </p:nvSpPr>
        <p:spPr bwMode="auto">
          <a:xfrm>
            <a:off x="696686" y="1524000"/>
            <a:ext cx="3091543" cy="439782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75BD6EB8-D947-470A-95EB-1151FF7E0451}"/>
              </a:ext>
            </a:extLst>
          </p:cNvPr>
          <p:cNvSpPr/>
          <p:nvPr/>
        </p:nvSpPr>
        <p:spPr bwMode="auto">
          <a:xfrm>
            <a:off x="4363617" y="1523999"/>
            <a:ext cx="3091543" cy="439782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750B28CC-A263-4C73-9C1F-E104D18366A6}"/>
              </a:ext>
            </a:extLst>
          </p:cNvPr>
          <p:cNvSpPr txBox="1"/>
          <p:nvPr/>
        </p:nvSpPr>
        <p:spPr>
          <a:xfrm>
            <a:off x="1073020" y="1937657"/>
            <a:ext cx="2544147" cy="1883593"/>
          </a:xfrm>
          <a:prstGeom prst="rect">
            <a:avLst/>
          </a:prstGeom>
          <a:noFill/>
        </p:spPr>
        <p:txBody>
          <a:bodyPr wrap="square" lIns="182880" tIns="146304" rIns="182880" bIns="146304" rtlCol="0">
            <a:spAutoFit/>
          </a:bodyPr>
          <a:lstStyle/>
          <a:p>
            <a:pPr>
              <a:lnSpc>
                <a:spcPct val="90000"/>
              </a:lnSpc>
              <a:spcAft>
                <a:spcPts val="600"/>
              </a:spcAft>
            </a:pPr>
            <a:r>
              <a:rPr lang="en-ZA" sz="1400" dirty="0" err="1">
                <a:gradFill>
                  <a:gsLst>
                    <a:gs pos="2917">
                      <a:schemeClr val="tx1"/>
                    </a:gs>
                    <a:gs pos="30000">
                      <a:schemeClr val="tx1"/>
                    </a:gs>
                  </a:gsLst>
                  <a:lin ang="5400000" scaled="0"/>
                </a:gradFill>
              </a:rPr>
              <a:t>Virtualbox</a:t>
            </a:r>
            <a:r>
              <a:rPr lang="en-ZA" sz="1400" dirty="0">
                <a:gradFill>
                  <a:gsLst>
                    <a:gs pos="2917">
                      <a:schemeClr val="tx1"/>
                    </a:gs>
                    <a:gs pos="30000">
                      <a:schemeClr val="tx1"/>
                    </a:gs>
                  </a:gsLst>
                  <a:lin ang="5400000" scaled="0"/>
                </a:gradFill>
              </a:rPr>
              <a:t> installation</a:t>
            </a:r>
          </a:p>
          <a:p>
            <a:pPr>
              <a:lnSpc>
                <a:spcPct val="90000"/>
              </a:lnSpc>
              <a:spcAft>
                <a:spcPts val="600"/>
              </a:spcAft>
            </a:pPr>
            <a:endParaRPr lang="en-ZA" sz="1400" dirty="0">
              <a:gradFill>
                <a:gsLst>
                  <a:gs pos="2917">
                    <a:schemeClr val="tx1"/>
                  </a:gs>
                  <a:gs pos="30000">
                    <a:schemeClr val="tx1"/>
                  </a:gs>
                </a:gsLst>
                <a:lin ang="5400000" scaled="0"/>
              </a:gradFill>
            </a:endParaRPr>
          </a:p>
          <a:p>
            <a:pPr marL="342900" indent="-342900">
              <a:lnSpc>
                <a:spcPct val="90000"/>
              </a:lnSpc>
              <a:spcAft>
                <a:spcPts val="600"/>
              </a:spcAft>
              <a:buAutoNum type="arabicPeriod"/>
            </a:pPr>
            <a:r>
              <a:rPr lang="en-US" sz="1400" dirty="0">
                <a:gradFill>
                  <a:gsLst>
                    <a:gs pos="2917">
                      <a:schemeClr val="tx1"/>
                    </a:gs>
                    <a:gs pos="30000">
                      <a:schemeClr val="tx1"/>
                    </a:gs>
                  </a:gsLst>
                  <a:lin ang="5400000" scaled="0"/>
                </a:gradFill>
              </a:rPr>
              <a:t>Get the software from virtualbox.org, correct version for your OS</a:t>
            </a:r>
          </a:p>
          <a:p>
            <a:pPr marL="342900" indent="-342900">
              <a:lnSpc>
                <a:spcPct val="90000"/>
              </a:lnSpc>
              <a:spcAft>
                <a:spcPts val="600"/>
              </a:spcAft>
              <a:buAutoNum type="arabicPeriod"/>
            </a:pPr>
            <a:r>
              <a:rPr lang="en-ZA" sz="1400" dirty="0">
                <a:gradFill>
                  <a:gsLst>
                    <a:gs pos="2917">
                      <a:schemeClr val="tx1"/>
                    </a:gs>
                    <a:gs pos="30000">
                      <a:schemeClr val="tx1"/>
                    </a:gs>
                  </a:gsLst>
                  <a:lin ang="5400000" scaled="0"/>
                </a:gradFill>
              </a:rPr>
              <a:t>Follow the setup as per the website </a:t>
            </a:r>
          </a:p>
        </p:txBody>
      </p:sp>
      <p:sp>
        <p:nvSpPr>
          <p:cNvPr id="4" name="TextBox 3">
            <a:extLst>
              <a:ext uri="{FF2B5EF4-FFF2-40B4-BE49-F238E27FC236}">
                <a16:creationId xmlns:a16="http://schemas.microsoft.com/office/drawing/2014/main" id="{D257787E-7E2C-4F0E-AA19-D87427ACB334}"/>
              </a:ext>
            </a:extLst>
          </p:cNvPr>
          <p:cNvSpPr txBox="1"/>
          <p:nvPr/>
        </p:nvSpPr>
        <p:spPr>
          <a:xfrm>
            <a:off x="4584440" y="1937657"/>
            <a:ext cx="2544147" cy="3899529"/>
          </a:xfrm>
          <a:prstGeom prst="rect">
            <a:avLst/>
          </a:prstGeom>
          <a:noFill/>
        </p:spPr>
        <p:txBody>
          <a:bodyPr wrap="square" lIns="182880" tIns="146304" rIns="182880" bIns="146304" rtlCol="0">
            <a:spAutoFit/>
          </a:bodyPr>
          <a:lstStyle/>
          <a:p>
            <a:pPr>
              <a:lnSpc>
                <a:spcPct val="90000"/>
              </a:lnSpc>
              <a:spcAft>
                <a:spcPts val="600"/>
              </a:spcAft>
            </a:pPr>
            <a:r>
              <a:rPr lang="en-ZA" sz="1400" dirty="0">
                <a:gradFill>
                  <a:gsLst>
                    <a:gs pos="2917">
                      <a:schemeClr val="tx1"/>
                    </a:gs>
                    <a:gs pos="30000">
                      <a:schemeClr val="tx1"/>
                    </a:gs>
                  </a:gsLst>
                  <a:lin ang="5400000" scaled="0"/>
                </a:gradFill>
              </a:rPr>
              <a:t>Kali installation </a:t>
            </a:r>
          </a:p>
          <a:p>
            <a:pPr>
              <a:lnSpc>
                <a:spcPct val="90000"/>
              </a:lnSpc>
              <a:spcAft>
                <a:spcPts val="600"/>
              </a:spcAft>
            </a:pPr>
            <a:endParaRPr lang="en-ZA" sz="1400" dirty="0">
              <a:gradFill>
                <a:gsLst>
                  <a:gs pos="2917">
                    <a:schemeClr val="tx1"/>
                  </a:gs>
                  <a:gs pos="30000">
                    <a:schemeClr val="tx1"/>
                  </a:gs>
                </a:gsLst>
                <a:lin ang="5400000" scaled="0"/>
              </a:gradFill>
            </a:endParaRPr>
          </a:p>
          <a:p>
            <a:pPr marL="342900" indent="-342900">
              <a:lnSpc>
                <a:spcPct val="90000"/>
              </a:lnSpc>
              <a:spcAft>
                <a:spcPts val="600"/>
              </a:spcAft>
              <a:buAutoNum type="arabicPeriod"/>
            </a:pPr>
            <a:r>
              <a:rPr lang="en-US" sz="1400" dirty="0">
                <a:gradFill>
                  <a:gsLst>
                    <a:gs pos="2917">
                      <a:schemeClr val="tx1"/>
                    </a:gs>
                    <a:gs pos="30000">
                      <a:schemeClr val="tx1"/>
                    </a:gs>
                  </a:gsLst>
                  <a:lin ang="5400000" scaled="0"/>
                </a:gradFill>
              </a:rPr>
              <a:t>Get the OS download from kali.org</a:t>
            </a:r>
          </a:p>
          <a:p>
            <a:pPr marL="342900" indent="-342900">
              <a:lnSpc>
                <a:spcPct val="90000"/>
              </a:lnSpc>
              <a:spcAft>
                <a:spcPts val="600"/>
              </a:spcAft>
              <a:buAutoNum type="arabicPeriod"/>
            </a:pPr>
            <a:r>
              <a:rPr lang="en-ZA" sz="1400" dirty="0">
                <a:gradFill>
                  <a:gsLst>
                    <a:gs pos="2917">
                      <a:schemeClr val="tx1"/>
                    </a:gs>
                    <a:gs pos="30000">
                      <a:schemeClr val="tx1"/>
                    </a:gs>
                  </a:gsLst>
                  <a:lin ang="5400000" scaled="0"/>
                </a:gradFill>
              </a:rPr>
              <a:t>Can i</a:t>
            </a:r>
            <a:r>
              <a:rPr lang="en-US" sz="1400" dirty="0" err="1">
                <a:gradFill>
                  <a:gsLst>
                    <a:gs pos="2917">
                      <a:schemeClr val="tx1"/>
                    </a:gs>
                    <a:gs pos="30000">
                      <a:schemeClr val="tx1"/>
                    </a:gs>
                  </a:gsLst>
                  <a:lin ang="5400000" scaled="0"/>
                </a:gradFill>
              </a:rPr>
              <a:t>nstall</a:t>
            </a:r>
            <a:r>
              <a:rPr lang="en-US" sz="1400" dirty="0">
                <a:gradFill>
                  <a:gsLst>
                    <a:gs pos="2917">
                      <a:schemeClr val="tx1"/>
                    </a:gs>
                    <a:gs pos="30000">
                      <a:schemeClr val="tx1"/>
                    </a:gs>
                  </a:gsLst>
                  <a:lin ang="5400000" scaled="0"/>
                </a:gradFill>
              </a:rPr>
              <a:t> on </a:t>
            </a:r>
            <a:r>
              <a:rPr lang="en-US" sz="1400" dirty="0" err="1">
                <a:gradFill>
                  <a:gsLst>
                    <a:gs pos="2917">
                      <a:schemeClr val="tx1"/>
                    </a:gs>
                    <a:gs pos="30000">
                      <a:schemeClr val="tx1"/>
                    </a:gs>
                  </a:gsLst>
                  <a:lin ang="5400000" scaled="0"/>
                </a:gradFill>
              </a:rPr>
              <a:t>virtualbox</a:t>
            </a:r>
            <a:r>
              <a:rPr lang="en-US" sz="1400" dirty="0">
                <a:gradFill>
                  <a:gsLst>
                    <a:gs pos="2917">
                      <a:schemeClr val="tx1"/>
                    </a:gs>
                    <a:gs pos="30000">
                      <a:schemeClr val="tx1"/>
                    </a:gs>
                  </a:gsLst>
                  <a:lin ang="5400000" scaled="0"/>
                </a:gradFill>
              </a:rPr>
              <a:t> with a minimum of 20 GB. Recommend 40 GB so that you have space for updates and can use as a second OS</a:t>
            </a:r>
          </a:p>
          <a:p>
            <a:pPr marL="342900" indent="-342900">
              <a:lnSpc>
                <a:spcPct val="90000"/>
              </a:lnSpc>
              <a:spcAft>
                <a:spcPts val="600"/>
              </a:spcAft>
              <a:buAutoNum type="arabicPeriod"/>
            </a:pPr>
            <a:r>
              <a:rPr lang="en-ZA" sz="1400" dirty="0">
                <a:gradFill>
                  <a:gsLst>
                    <a:gs pos="2917">
                      <a:schemeClr val="tx1"/>
                    </a:gs>
                    <a:gs pos="30000">
                      <a:schemeClr val="tx1"/>
                    </a:gs>
                  </a:gsLst>
                  <a:lin ang="5400000" scaled="0"/>
                </a:gradFill>
              </a:rPr>
              <a:t>I</a:t>
            </a:r>
            <a:r>
              <a:rPr lang="en-US" sz="1400" dirty="0">
                <a:gradFill>
                  <a:gsLst>
                    <a:gs pos="2917">
                      <a:schemeClr val="tx1"/>
                    </a:gs>
                    <a:gs pos="30000">
                      <a:schemeClr val="tx1"/>
                    </a:gs>
                  </a:gsLst>
                  <a:lin ang="5400000" scaled="0"/>
                </a:gradFill>
              </a:rPr>
              <a:t>f you want to, you can partition your hard drive and install as a second OS, detailed instructions on the kali website</a:t>
            </a:r>
            <a:endParaRPr lang="en-ZA"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448997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14DEC-A609-4FD0-8C48-099BF933BA57}"/>
              </a:ext>
            </a:extLst>
          </p:cNvPr>
          <p:cNvSpPr>
            <a:spLocks noGrp="1"/>
          </p:cNvSpPr>
          <p:nvPr>
            <p:ph type="title"/>
          </p:nvPr>
        </p:nvSpPr>
        <p:spPr>
          <a:xfrm>
            <a:off x="269239" y="140162"/>
            <a:ext cx="11655840" cy="899665"/>
          </a:xfrm>
        </p:spPr>
        <p:txBody>
          <a:bodyPr/>
          <a:lstStyle/>
          <a:p>
            <a:r>
              <a:rPr lang="en-ZA" dirty="0"/>
              <a:t>Cyber Security - Introduction</a:t>
            </a:r>
            <a:endParaRPr lang="en-US" dirty="0"/>
          </a:p>
        </p:txBody>
      </p:sp>
      <p:pic>
        <p:nvPicPr>
          <p:cNvPr id="4" name="Picture 3">
            <a:extLst>
              <a:ext uri="{FF2B5EF4-FFF2-40B4-BE49-F238E27FC236}">
                <a16:creationId xmlns:a16="http://schemas.microsoft.com/office/drawing/2014/main" id="{D0EAF2CF-6B6F-4F81-BA9D-4B05C8D5FE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331" y="1039827"/>
            <a:ext cx="10319657" cy="5700678"/>
          </a:xfrm>
          <a:prstGeom prst="rect">
            <a:avLst/>
          </a:prstGeom>
        </p:spPr>
      </p:pic>
    </p:spTree>
    <p:extLst>
      <p:ext uri="{BB962C8B-B14F-4D97-AF65-F5344CB8AC3E}">
        <p14:creationId xmlns:p14="http://schemas.microsoft.com/office/powerpoint/2010/main" val="10286863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F15F6-F1A1-4661-B656-576B39E30379}"/>
              </a:ext>
            </a:extLst>
          </p:cNvPr>
          <p:cNvSpPr>
            <a:spLocks noGrp="1"/>
          </p:cNvSpPr>
          <p:nvPr>
            <p:ph type="title"/>
          </p:nvPr>
        </p:nvSpPr>
        <p:spPr/>
        <p:txBody>
          <a:bodyPr/>
          <a:lstStyle/>
          <a:p>
            <a:r>
              <a:rPr lang="en-ZA" dirty="0"/>
              <a:t>Hacking - Introduction</a:t>
            </a:r>
            <a:endParaRPr lang="en-US" dirty="0"/>
          </a:p>
        </p:txBody>
      </p:sp>
      <p:sp>
        <p:nvSpPr>
          <p:cNvPr id="3" name="Rectangle 2">
            <a:extLst>
              <a:ext uri="{FF2B5EF4-FFF2-40B4-BE49-F238E27FC236}">
                <a16:creationId xmlns:a16="http://schemas.microsoft.com/office/drawing/2014/main" id="{4D7B8033-CEE6-414D-AE2D-7F5AA1A70426}"/>
              </a:ext>
            </a:extLst>
          </p:cNvPr>
          <p:cNvSpPr/>
          <p:nvPr/>
        </p:nvSpPr>
        <p:spPr bwMode="auto">
          <a:xfrm>
            <a:off x="601430" y="1078040"/>
            <a:ext cx="5932106" cy="540387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56830C2-7A40-4F0D-ACD4-72A791193982}"/>
              </a:ext>
            </a:extLst>
          </p:cNvPr>
          <p:cNvSpPr/>
          <p:nvPr/>
        </p:nvSpPr>
        <p:spPr bwMode="auto">
          <a:xfrm>
            <a:off x="6963911" y="1078039"/>
            <a:ext cx="2320200" cy="92774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ZA" sz="2400" dirty="0">
                <a:solidFill>
                  <a:srgbClr val="000000"/>
                </a:solidFill>
                <a:ea typeface="Segoe UI" pitchFamily="34" charset="0"/>
                <a:cs typeface="Segoe UI" pitchFamily="34" charset="0"/>
              </a:rPr>
              <a:t>Anonymize presence</a:t>
            </a:r>
            <a:endParaRPr lang="en-US" sz="2400" dirty="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7CDC8130-3BFA-44C5-B1D9-A66CD250A681}"/>
              </a:ext>
            </a:extLst>
          </p:cNvPr>
          <p:cNvSpPr/>
          <p:nvPr/>
        </p:nvSpPr>
        <p:spPr bwMode="auto">
          <a:xfrm>
            <a:off x="9444495" y="1078039"/>
            <a:ext cx="2320200" cy="92774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ZA" sz="2400" dirty="0">
                <a:solidFill>
                  <a:srgbClr val="000000"/>
                </a:solidFill>
                <a:ea typeface="Segoe UI" pitchFamily="34" charset="0"/>
                <a:cs typeface="Segoe UI" pitchFamily="34" charset="0"/>
              </a:rPr>
              <a:t>Have a goal in mind</a:t>
            </a:r>
            <a:endParaRPr lang="en-US" sz="2400" dirty="0" err="1">
              <a:solidFill>
                <a:srgbClr val="000000"/>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8386D14-58BE-4841-A737-1D030DF4F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5322" y="2468248"/>
            <a:ext cx="4475618" cy="1720294"/>
          </a:xfrm>
          <a:prstGeom prst="rect">
            <a:avLst/>
          </a:prstGeom>
        </p:spPr>
      </p:pic>
      <p:sp>
        <p:nvSpPr>
          <p:cNvPr id="12" name="Rectangle 11">
            <a:extLst>
              <a:ext uri="{FF2B5EF4-FFF2-40B4-BE49-F238E27FC236}">
                <a16:creationId xmlns:a16="http://schemas.microsoft.com/office/drawing/2014/main" id="{43CEF797-0988-4DDD-8B2B-1F4A15CBF8F3}"/>
              </a:ext>
            </a:extLst>
          </p:cNvPr>
          <p:cNvSpPr/>
          <p:nvPr/>
        </p:nvSpPr>
        <p:spPr bwMode="auto">
          <a:xfrm>
            <a:off x="7124295" y="4520380"/>
            <a:ext cx="4640400" cy="227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Arial" panose="020B0604020202020204" pitchFamily="34" charset="0"/>
              <a:buChar char="•"/>
            </a:pPr>
            <a:r>
              <a:rPr lang="en-ZA" sz="2400" dirty="0">
                <a:solidFill>
                  <a:srgbClr val="000000"/>
                </a:solidFill>
                <a:ea typeface="Segoe UI" pitchFamily="34" charset="0"/>
                <a:cs typeface="Segoe UI" pitchFamily="34" charset="0"/>
              </a:rPr>
              <a:t>As the good guys, the fundamentals of these activities are to determine the RISK </a:t>
            </a:r>
          </a:p>
          <a:p>
            <a:pPr marL="342900" indent="-342900" defTabSz="932472" fontAlgn="base">
              <a:lnSpc>
                <a:spcPct val="90000"/>
              </a:lnSpc>
              <a:spcBef>
                <a:spcPct val="0"/>
              </a:spcBef>
              <a:spcAft>
                <a:spcPct val="0"/>
              </a:spcAft>
              <a:buFont typeface="Arial" panose="020B0604020202020204" pitchFamily="34" charset="0"/>
              <a:buChar char="•"/>
            </a:pPr>
            <a:r>
              <a:rPr lang="en-ZA" sz="2400" dirty="0">
                <a:solidFill>
                  <a:srgbClr val="000000"/>
                </a:solidFill>
                <a:ea typeface="Segoe UI" pitchFamily="34" charset="0"/>
                <a:cs typeface="Segoe UI" pitchFamily="34" charset="0"/>
              </a:rPr>
              <a:t>RISK – Threat – Vulnerability</a:t>
            </a:r>
          </a:p>
          <a:p>
            <a:pPr marL="342900" indent="-342900" defTabSz="932472" fontAlgn="base">
              <a:lnSpc>
                <a:spcPct val="90000"/>
              </a:lnSpc>
              <a:spcBef>
                <a:spcPct val="0"/>
              </a:spcBef>
              <a:spcAft>
                <a:spcPct val="0"/>
              </a:spcAft>
              <a:buFont typeface="Arial" panose="020B0604020202020204" pitchFamily="34" charset="0"/>
              <a:buChar char="•"/>
            </a:pPr>
            <a:r>
              <a:rPr lang="en-ZA" sz="2400" dirty="0">
                <a:solidFill>
                  <a:srgbClr val="000000"/>
                </a:solidFill>
                <a:ea typeface="Segoe UI" pitchFamily="34" charset="0"/>
                <a:cs typeface="Segoe UI" pitchFamily="34" charset="0"/>
              </a:rPr>
              <a:t>Mitigate – No control - Treat</a:t>
            </a:r>
            <a:endParaRPr lang="en-US" sz="2400" dirty="0" err="1">
              <a:solidFill>
                <a:srgbClr val="000000"/>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29E42FA8-184A-4B15-971A-A093FB59856A}"/>
              </a:ext>
            </a:extLst>
          </p:cNvPr>
          <p:cNvSpPr txBox="1"/>
          <p:nvPr/>
        </p:nvSpPr>
        <p:spPr>
          <a:xfrm>
            <a:off x="807379" y="1334861"/>
            <a:ext cx="4787758" cy="500136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ZA" sz="2400" dirty="0">
                <a:solidFill>
                  <a:srgbClr val="000000"/>
                </a:solidFill>
                <a:cs typeface="Segoe UI" pitchFamily="34" charset="0"/>
              </a:rPr>
              <a:t>Generally</a:t>
            </a:r>
            <a:r>
              <a:rPr lang="en-ZA" sz="2400" dirty="0">
                <a:gradFill>
                  <a:gsLst>
                    <a:gs pos="2917">
                      <a:schemeClr val="tx1"/>
                    </a:gs>
                    <a:gs pos="30000">
                      <a:schemeClr val="tx1"/>
                    </a:gs>
                  </a:gsLst>
                  <a:lin ang="5400000" scaled="0"/>
                </a:gradFill>
              </a:rPr>
              <a:t> </a:t>
            </a:r>
            <a:r>
              <a:rPr lang="en-ZA" sz="2400" dirty="0">
                <a:solidFill>
                  <a:srgbClr val="000000"/>
                </a:solidFill>
              </a:rPr>
              <a:t>no set method of conducting hacking activities as it limits creativity </a:t>
            </a:r>
            <a:r>
              <a:rPr lang="en-ZA" sz="2400" dirty="0">
                <a:solidFill>
                  <a:srgbClr val="000000"/>
                </a:solidFill>
                <a:sym typeface="Wingdings" panose="05000000000000000000" pitchFamily="2" charset="2"/>
              </a:rPr>
              <a:t></a:t>
            </a:r>
          </a:p>
          <a:p>
            <a:pPr marL="342900" indent="-342900">
              <a:lnSpc>
                <a:spcPct val="90000"/>
              </a:lnSpc>
              <a:spcAft>
                <a:spcPts val="600"/>
              </a:spcAft>
              <a:buFont typeface="Arial" panose="020B0604020202020204" pitchFamily="34" charset="0"/>
              <a:buChar char="•"/>
            </a:pPr>
            <a:r>
              <a:rPr lang="en-ZA" sz="2400" dirty="0">
                <a:solidFill>
                  <a:srgbClr val="000000"/>
                </a:solidFill>
                <a:sym typeface="Wingdings" panose="05000000000000000000" pitchFamily="2" charset="2"/>
              </a:rPr>
              <a:t>Attacker kill chain : a concept that includes the steps taken by an adversary when they attack.</a:t>
            </a:r>
          </a:p>
          <a:p>
            <a:pPr marL="800100" lvl="1" indent="-342900">
              <a:lnSpc>
                <a:spcPct val="90000"/>
              </a:lnSpc>
              <a:spcAft>
                <a:spcPts val="600"/>
              </a:spcAft>
              <a:buFont typeface="Arial" panose="020B0604020202020204" pitchFamily="34" charset="0"/>
              <a:buChar char="•"/>
            </a:pPr>
            <a:r>
              <a:rPr lang="en-ZA" sz="2400" dirty="0">
                <a:solidFill>
                  <a:srgbClr val="000000"/>
                </a:solidFill>
                <a:sym typeface="Wingdings" panose="05000000000000000000" pitchFamily="2" charset="2"/>
              </a:rPr>
              <a:t>Far from linear</a:t>
            </a:r>
          </a:p>
          <a:p>
            <a:pPr marL="800100" lvl="1" indent="-342900">
              <a:lnSpc>
                <a:spcPct val="90000"/>
              </a:lnSpc>
              <a:spcAft>
                <a:spcPts val="600"/>
              </a:spcAft>
              <a:buFont typeface="Arial" panose="020B0604020202020204" pitchFamily="34" charset="0"/>
              <a:buChar char="•"/>
            </a:pPr>
            <a:r>
              <a:rPr lang="en-ZA" sz="2400" dirty="0">
                <a:solidFill>
                  <a:srgbClr val="000000"/>
                </a:solidFill>
                <a:sym typeface="Wingdings" panose="05000000000000000000" pitchFamily="2" charset="2"/>
              </a:rPr>
              <a:t>Multiple over time, overlapping etc</a:t>
            </a:r>
          </a:p>
          <a:p>
            <a:pPr marL="800100" lvl="1" indent="-342900">
              <a:lnSpc>
                <a:spcPct val="90000"/>
              </a:lnSpc>
              <a:spcAft>
                <a:spcPts val="600"/>
              </a:spcAft>
              <a:buFont typeface="Arial" panose="020B0604020202020204" pitchFamily="34" charset="0"/>
              <a:buChar char="•"/>
            </a:pPr>
            <a:r>
              <a:rPr lang="en-ZA" sz="2400" dirty="0">
                <a:solidFill>
                  <a:srgbClr val="000000"/>
                </a:solidFill>
                <a:sym typeface="Wingdings" panose="05000000000000000000" pitchFamily="2" charset="2"/>
              </a:rPr>
              <a:t>Recon, exploit, post-exploit [</a:t>
            </a:r>
            <a:r>
              <a:rPr lang="en-ZA" sz="2400" dirty="0" err="1">
                <a:solidFill>
                  <a:srgbClr val="000000"/>
                </a:solidFill>
                <a:sym typeface="Wingdings" panose="05000000000000000000" pitchFamily="2" charset="2"/>
              </a:rPr>
              <a:t>Cloppert</a:t>
            </a:r>
            <a:r>
              <a:rPr lang="en-ZA" sz="2400" dirty="0">
                <a:solidFill>
                  <a:srgbClr val="000000"/>
                </a:solidFill>
                <a:sym typeface="Wingdings" panose="05000000000000000000" pitchFamily="2" charset="2"/>
              </a:rPr>
              <a:t>]</a:t>
            </a:r>
          </a:p>
          <a:p>
            <a:pPr marL="800100" lvl="1" indent="-342900">
              <a:lnSpc>
                <a:spcPct val="90000"/>
              </a:lnSpc>
              <a:spcAft>
                <a:spcPts val="600"/>
              </a:spcAft>
              <a:buFont typeface="Arial" panose="020B0604020202020204" pitchFamily="34" charset="0"/>
              <a:buChar char="•"/>
            </a:pPr>
            <a:endParaRPr lang="en-ZA"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050619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2FB4-CD9B-49D8-AD10-53C529AAC6A6}"/>
              </a:ext>
            </a:extLst>
          </p:cNvPr>
          <p:cNvSpPr>
            <a:spLocks noGrp="1"/>
          </p:cNvSpPr>
          <p:nvPr>
            <p:ph type="title"/>
          </p:nvPr>
        </p:nvSpPr>
        <p:spPr>
          <a:xfrm>
            <a:off x="269239" y="101680"/>
            <a:ext cx="11655840" cy="899665"/>
          </a:xfrm>
        </p:spPr>
        <p:txBody>
          <a:bodyPr/>
          <a:lstStyle/>
          <a:p>
            <a:r>
              <a:rPr lang="en-ZA" dirty="0"/>
              <a:t>Kali Linux – Quick Introduction</a:t>
            </a:r>
            <a:endParaRPr lang="en-US" dirty="0"/>
          </a:p>
        </p:txBody>
      </p:sp>
      <p:sp>
        <p:nvSpPr>
          <p:cNvPr id="4" name="Rectangle 3">
            <a:extLst>
              <a:ext uri="{FF2B5EF4-FFF2-40B4-BE49-F238E27FC236}">
                <a16:creationId xmlns:a16="http://schemas.microsoft.com/office/drawing/2014/main" id="{71CFDDF4-A5A7-49C1-A14B-8B588FFED654}"/>
              </a:ext>
            </a:extLst>
          </p:cNvPr>
          <p:cNvSpPr/>
          <p:nvPr/>
        </p:nvSpPr>
        <p:spPr bwMode="auto">
          <a:xfrm>
            <a:off x="601430" y="1078041"/>
            <a:ext cx="4095932" cy="560297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FFDA4CF2-6DC0-4897-892E-A9131C697C6B}"/>
              </a:ext>
            </a:extLst>
          </p:cNvPr>
          <p:cNvSpPr/>
          <p:nvPr/>
        </p:nvSpPr>
        <p:spPr>
          <a:xfrm>
            <a:off x="995265" y="1189177"/>
            <a:ext cx="3502994" cy="4247317"/>
          </a:xfrm>
          <a:prstGeom prst="rect">
            <a:avLst/>
          </a:prstGeom>
        </p:spPr>
        <p:txBody>
          <a:bodyPr wrap="square">
            <a:spAutoFit/>
          </a:bodyPr>
          <a:lstStyle/>
          <a:p>
            <a:r>
              <a:rPr lang="en-ZA" dirty="0">
                <a:solidFill>
                  <a:srgbClr val="A03717"/>
                </a:solidFill>
                <a:latin typeface="Open Sans" panose="020B0606030504020204" pitchFamily="34" charset="0"/>
                <a:hlinkClick r:id="rId2" tooltip="Kali Linux"/>
              </a:rPr>
              <a:t>Kali Linux</a:t>
            </a:r>
            <a:r>
              <a:rPr lang="en-ZA" dirty="0">
                <a:solidFill>
                  <a:srgbClr val="383838"/>
                </a:solidFill>
                <a:latin typeface="Open Sans" panose="020B0606030504020204" pitchFamily="34" charset="0"/>
              </a:rPr>
              <a:t> is a Debian-based Linux distribution aimed at advanced Penetration Testing and Security Auditing. Kali contains several hundred tools which are geared towards various information security tasks, such as Penetration Testing, Security research, Computer Forensics and Reverse Engineering. Kali Linux is developed, funded and maintained by </a:t>
            </a:r>
            <a:r>
              <a:rPr lang="en-ZA" dirty="0">
                <a:solidFill>
                  <a:srgbClr val="000000"/>
                </a:solidFill>
                <a:latin typeface="Open Sans" panose="020B0606030504020204" pitchFamily="34" charset="0"/>
                <a:hlinkClick r:id="rId3" tooltip="Offensive Security Training"/>
              </a:rPr>
              <a:t>Offensive Security</a:t>
            </a:r>
            <a:r>
              <a:rPr lang="en-ZA" dirty="0">
                <a:solidFill>
                  <a:srgbClr val="383838"/>
                </a:solidFill>
                <a:latin typeface="Open Sans" panose="020B0606030504020204" pitchFamily="34" charset="0"/>
              </a:rPr>
              <a:t>, a leading information security training company.</a:t>
            </a:r>
            <a:endParaRPr lang="en-US" dirty="0"/>
          </a:p>
        </p:txBody>
      </p:sp>
      <p:pic>
        <p:nvPicPr>
          <p:cNvPr id="6" name="Picture 5">
            <a:extLst>
              <a:ext uri="{FF2B5EF4-FFF2-40B4-BE49-F238E27FC236}">
                <a16:creationId xmlns:a16="http://schemas.microsoft.com/office/drawing/2014/main" id="{980179C2-E3D0-4E18-AC5A-D06C6725CB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094" y="1078041"/>
            <a:ext cx="6955971" cy="5214257"/>
          </a:xfrm>
          <a:prstGeom prst="rect">
            <a:avLst/>
          </a:prstGeom>
        </p:spPr>
      </p:pic>
    </p:spTree>
    <p:extLst>
      <p:ext uri="{BB962C8B-B14F-4D97-AF65-F5344CB8AC3E}">
        <p14:creationId xmlns:p14="http://schemas.microsoft.com/office/powerpoint/2010/main" val="21023996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81086-A890-40CA-8BB4-7BA91EF70579}"/>
              </a:ext>
            </a:extLst>
          </p:cNvPr>
          <p:cNvSpPr>
            <a:spLocks noGrp="1"/>
          </p:cNvSpPr>
          <p:nvPr>
            <p:ph type="title"/>
          </p:nvPr>
        </p:nvSpPr>
        <p:spPr/>
        <p:txBody>
          <a:bodyPr/>
          <a:lstStyle/>
          <a:p>
            <a:r>
              <a:rPr lang="en-ZA" dirty="0"/>
              <a:t>Anonymize Presence - </a:t>
            </a:r>
            <a:r>
              <a:rPr lang="en-ZA" dirty="0" err="1"/>
              <a:t>Proxychains</a:t>
            </a:r>
            <a:endParaRPr lang="en-US" dirty="0"/>
          </a:p>
        </p:txBody>
      </p:sp>
      <p:sp>
        <p:nvSpPr>
          <p:cNvPr id="3" name="Rectangle 2">
            <a:extLst>
              <a:ext uri="{FF2B5EF4-FFF2-40B4-BE49-F238E27FC236}">
                <a16:creationId xmlns:a16="http://schemas.microsoft.com/office/drawing/2014/main" id="{1052F3B0-CAE1-47A7-907C-B2826B5BCA7F}"/>
              </a:ext>
            </a:extLst>
          </p:cNvPr>
          <p:cNvSpPr/>
          <p:nvPr/>
        </p:nvSpPr>
        <p:spPr bwMode="auto">
          <a:xfrm>
            <a:off x="601430" y="1078040"/>
            <a:ext cx="5932106" cy="540387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A4758DF9-372C-4C14-B5BB-B6D13D8AD492}"/>
              </a:ext>
            </a:extLst>
          </p:cNvPr>
          <p:cNvSpPr txBox="1"/>
          <p:nvPr/>
        </p:nvSpPr>
        <p:spPr>
          <a:xfrm>
            <a:off x="807379" y="1334861"/>
            <a:ext cx="4787758" cy="441351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ZA" sz="2400" dirty="0">
                <a:solidFill>
                  <a:srgbClr val="000000"/>
                </a:solidFill>
                <a:cs typeface="Segoe UI" pitchFamily="34" charset="0"/>
                <a:sym typeface="Wingdings" panose="05000000000000000000" pitchFamily="2" charset="2"/>
              </a:rPr>
              <a:t>It’s a </a:t>
            </a:r>
            <a:r>
              <a:rPr lang="en-ZA" sz="2400" dirty="0" err="1">
                <a:solidFill>
                  <a:srgbClr val="000000"/>
                </a:solidFill>
                <a:cs typeface="Segoe UI" pitchFamily="34" charset="0"/>
                <a:sym typeface="Wingdings" panose="05000000000000000000" pitchFamily="2" charset="2"/>
              </a:rPr>
              <a:t>proxyfier</a:t>
            </a:r>
            <a:r>
              <a:rPr lang="en-ZA" sz="2400" dirty="0">
                <a:solidFill>
                  <a:srgbClr val="000000"/>
                </a:solidFill>
                <a:cs typeface="Segoe UI" pitchFamily="34" charset="0"/>
                <a:sym typeface="Wingdings" panose="05000000000000000000" pitchFamily="2" charset="2"/>
              </a:rPr>
              <a:t>, allowing TCP and DNS tunnelling through proxies</a:t>
            </a:r>
          </a:p>
          <a:p>
            <a:pPr marL="342900" indent="-342900">
              <a:lnSpc>
                <a:spcPct val="90000"/>
              </a:lnSpc>
              <a:spcAft>
                <a:spcPts val="600"/>
              </a:spcAft>
              <a:buFont typeface="Arial" panose="020B0604020202020204" pitchFamily="34" charset="0"/>
              <a:buChar char="•"/>
            </a:pPr>
            <a:r>
              <a:rPr lang="en-ZA" sz="2400" dirty="0">
                <a:solidFill>
                  <a:srgbClr val="000000"/>
                </a:solidFill>
                <a:cs typeface="Segoe UI" pitchFamily="34" charset="0"/>
                <a:sym typeface="Wingdings" panose="05000000000000000000" pitchFamily="2" charset="2"/>
              </a:rPr>
              <a:t>Supports: HTTP, SOCKS4 and SOCKS5 proxy servers</a:t>
            </a:r>
          </a:p>
          <a:p>
            <a:pPr marL="342900" indent="-342900">
              <a:lnSpc>
                <a:spcPct val="90000"/>
              </a:lnSpc>
              <a:spcAft>
                <a:spcPts val="600"/>
              </a:spcAft>
              <a:buFont typeface="Arial" panose="020B0604020202020204" pitchFamily="34" charset="0"/>
              <a:buChar char="•"/>
            </a:pPr>
            <a:r>
              <a:rPr lang="en-ZA" sz="2400" dirty="0">
                <a:solidFill>
                  <a:srgbClr val="000000"/>
                </a:solidFill>
                <a:cs typeface="Segoe UI" pitchFamily="34" charset="0"/>
                <a:sym typeface="Wingdings" panose="05000000000000000000" pitchFamily="2" charset="2"/>
              </a:rPr>
              <a:t>Proxy chain: user defined list of proxies chained together</a:t>
            </a:r>
          </a:p>
          <a:p>
            <a:pPr marL="800100" lvl="1" indent="-342900">
              <a:lnSpc>
                <a:spcPct val="90000"/>
              </a:lnSpc>
              <a:spcAft>
                <a:spcPts val="600"/>
              </a:spcAft>
              <a:buFont typeface="Arial" panose="020B0604020202020204" pitchFamily="34" charset="0"/>
              <a:buChar char="•"/>
            </a:pPr>
            <a:r>
              <a:rPr lang="en-ZA" sz="2400" dirty="0">
                <a:solidFill>
                  <a:srgbClr val="000000"/>
                </a:solidFill>
                <a:cs typeface="Segoe UI" pitchFamily="34" charset="0"/>
                <a:sym typeface="Wingdings" panose="05000000000000000000" pitchFamily="2" charset="2"/>
              </a:rPr>
              <a:t>/etc/</a:t>
            </a:r>
            <a:r>
              <a:rPr lang="en-ZA" sz="2400" dirty="0" err="1">
                <a:solidFill>
                  <a:srgbClr val="000000"/>
                </a:solidFill>
                <a:cs typeface="Segoe UI" pitchFamily="34" charset="0"/>
                <a:sym typeface="Wingdings" panose="05000000000000000000" pitchFamily="2" charset="2"/>
              </a:rPr>
              <a:t>proxychains.conf</a:t>
            </a:r>
            <a:endParaRPr lang="en-ZA" sz="2400" dirty="0">
              <a:solidFill>
                <a:srgbClr val="000000"/>
              </a:solidFill>
              <a:cs typeface="Segoe UI" pitchFamily="34" charset="0"/>
              <a:sym typeface="Wingdings" panose="05000000000000000000" pitchFamily="2" charset="2"/>
            </a:endParaRPr>
          </a:p>
          <a:p>
            <a:pPr marL="1257300" lvl="2" indent="-342900">
              <a:lnSpc>
                <a:spcPct val="90000"/>
              </a:lnSpc>
              <a:spcAft>
                <a:spcPts val="600"/>
              </a:spcAft>
              <a:buFont typeface="Arial" panose="020B0604020202020204" pitchFamily="34" charset="0"/>
              <a:buChar char="•"/>
            </a:pPr>
            <a:r>
              <a:rPr lang="en-ZA" sz="2400" dirty="0">
                <a:solidFill>
                  <a:srgbClr val="000000"/>
                </a:solidFill>
                <a:cs typeface="Segoe UI" pitchFamily="34" charset="0"/>
                <a:sym typeface="Wingdings" panose="05000000000000000000" pitchFamily="2" charset="2"/>
              </a:rPr>
              <a:t>Dynamic chaining</a:t>
            </a:r>
          </a:p>
          <a:p>
            <a:pPr marL="1257300" lvl="2" indent="-342900">
              <a:lnSpc>
                <a:spcPct val="90000"/>
              </a:lnSpc>
              <a:spcAft>
                <a:spcPts val="600"/>
              </a:spcAft>
              <a:buFont typeface="Arial" panose="020B0604020202020204" pitchFamily="34" charset="0"/>
              <a:buChar char="•"/>
            </a:pPr>
            <a:r>
              <a:rPr lang="en-ZA" sz="2400" dirty="0">
                <a:solidFill>
                  <a:srgbClr val="000000"/>
                </a:solidFill>
                <a:cs typeface="Segoe UI" pitchFamily="34" charset="0"/>
                <a:sym typeface="Wingdings" panose="05000000000000000000" pitchFamily="2" charset="2"/>
              </a:rPr>
              <a:t>Random chaining</a:t>
            </a:r>
            <a:endParaRPr lang="en-ZA" sz="2400" dirty="0">
              <a:solidFill>
                <a:srgbClr val="000000"/>
              </a:solidFill>
              <a:sym typeface="Wingdings" panose="05000000000000000000" pitchFamily="2" charset="2"/>
            </a:endParaRPr>
          </a:p>
          <a:p>
            <a:pPr marL="800100" lvl="1" indent="-342900">
              <a:lnSpc>
                <a:spcPct val="90000"/>
              </a:lnSpc>
              <a:spcAft>
                <a:spcPts val="600"/>
              </a:spcAft>
              <a:buFont typeface="Arial" panose="020B0604020202020204" pitchFamily="34" charset="0"/>
              <a:buChar char="•"/>
            </a:pPr>
            <a:endParaRPr lang="en-ZA" sz="2400" dirty="0">
              <a:gradFill>
                <a:gsLst>
                  <a:gs pos="2917">
                    <a:schemeClr val="tx1"/>
                  </a:gs>
                  <a:gs pos="30000">
                    <a:schemeClr val="tx1"/>
                  </a:gs>
                </a:gsLst>
                <a:lin ang="5400000" scaled="0"/>
              </a:gradFill>
            </a:endParaRPr>
          </a:p>
        </p:txBody>
      </p:sp>
      <p:pic>
        <p:nvPicPr>
          <p:cNvPr id="12" name="Picture 11">
            <a:extLst>
              <a:ext uri="{FF2B5EF4-FFF2-40B4-BE49-F238E27FC236}">
                <a16:creationId xmlns:a16="http://schemas.microsoft.com/office/drawing/2014/main" id="{D62C0AD2-F669-48FC-BE51-186183328C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7448" y="1554316"/>
            <a:ext cx="5117632" cy="3974858"/>
          </a:xfrm>
          <a:prstGeom prst="rect">
            <a:avLst/>
          </a:prstGeom>
        </p:spPr>
      </p:pic>
    </p:spTree>
    <p:extLst>
      <p:ext uri="{BB962C8B-B14F-4D97-AF65-F5344CB8AC3E}">
        <p14:creationId xmlns:p14="http://schemas.microsoft.com/office/powerpoint/2010/main" val="15145183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1B61E-A296-4ADE-8A88-577EF84C1060}"/>
              </a:ext>
            </a:extLst>
          </p:cNvPr>
          <p:cNvSpPr>
            <a:spLocks noGrp="1"/>
          </p:cNvSpPr>
          <p:nvPr>
            <p:ph type="title"/>
          </p:nvPr>
        </p:nvSpPr>
        <p:spPr/>
        <p:txBody>
          <a:bodyPr/>
          <a:lstStyle/>
          <a:p>
            <a:r>
              <a:rPr lang="en-ZA" dirty="0"/>
              <a:t>Anonymize Presence - </a:t>
            </a:r>
            <a:r>
              <a:rPr lang="en-ZA" dirty="0" err="1"/>
              <a:t>Proxychains</a:t>
            </a:r>
            <a:endParaRPr lang="en-US" dirty="0"/>
          </a:p>
        </p:txBody>
      </p:sp>
      <p:sp>
        <p:nvSpPr>
          <p:cNvPr id="5" name="TextBox 4">
            <a:extLst>
              <a:ext uri="{FF2B5EF4-FFF2-40B4-BE49-F238E27FC236}">
                <a16:creationId xmlns:a16="http://schemas.microsoft.com/office/drawing/2014/main" id="{41E2FD09-651D-4AE5-B482-8364DCF90513}"/>
              </a:ext>
            </a:extLst>
          </p:cNvPr>
          <p:cNvSpPr txBox="1"/>
          <p:nvPr/>
        </p:nvSpPr>
        <p:spPr>
          <a:xfrm>
            <a:off x="807378" y="1334861"/>
            <a:ext cx="10924964" cy="39026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ZA" sz="2400" dirty="0">
                <a:gradFill>
                  <a:gsLst>
                    <a:gs pos="2917">
                      <a:schemeClr val="tx1"/>
                    </a:gs>
                    <a:gs pos="30000">
                      <a:schemeClr val="tx1"/>
                    </a:gs>
                  </a:gsLst>
                  <a:lin ang="5400000" scaled="0"/>
                </a:gradFill>
              </a:rPr>
              <a:t>Step 1: Look at the </a:t>
            </a:r>
            <a:r>
              <a:rPr lang="en-ZA" sz="2400" dirty="0" err="1">
                <a:gradFill>
                  <a:gsLst>
                    <a:gs pos="2917">
                      <a:schemeClr val="tx1"/>
                    </a:gs>
                    <a:gs pos="30000">
                      <a:schemeClr val="tx1"/>
                    </a:gs>
                  </a:gsLst>
                  <a:lin ang="5400000" scaled="0"/>
                </a:gradFill>
              </a:rPr>
              <a:t>proxychains</a:t>
            </a:r>
            <a:r>
              <a:rPr lang="en-ZA" sz="2400" dirty="0">
                <a:gradFill>
                  <a:gsLst>
                    <a:gs pos="2917">
                      <a:schemeClr val="tx1"/>
                    </a:gs>
                    <a:gs pos="30000">
                      <a:schemeClr val="tx1"/>
                    </a:gs>
                  </a:gsLst>
                  <a:lin ang="5400000" scaled="0"/>
                </a:gradFill>
              </a:rPr>
              <a:t> files</a:t>
            </a:r>
          </a:p>
          <a:p>
            <a:pPr lvl="1">
              <a:lnSpc>
                <a:spcPct val="90000"/>
              </a:lnSpc>
              <a:spcAft>
                <a:spcPts val="600"/>
              </a:spcAft>
            </a:pPr>
            <a:r>
              <a:rPr lang="en-ZA" sz="2400" dirty="0">
                <a:gradFill>
                  <a:gsLst>
                    <a:gs pos="2917">
                      <a:schemeClr val="tx1"/>
                    </a:gs>
                    <a:gs pos="30000">
                      <a:schemeClr val="tx1"/>
                    </a:gs>
                  </a:gsLst>
                  <a:lin ang="5400000" scaled="0"/>
                </a:gradFill>
              </a:rPr>
              <a:t>Run the command in terminal :  </a:t>
            </a:r>
            <a:r>
              <a:rPr lang="en-ZA" sz="2400" b="1" dirty="0">
                <a:gradFill>
                  <a:gsLst>
                    <a:gs pos="2917">
                      <a:schemeClr val="tx1"/>
                    </a:gs>
                    <a:gs pos="30000">
                      <a:schemeClr val="tx1"/>
                    </a:gs>
                  </a:gsLst>
                  <a:lin ang="5400000" scaled="0"/>
                </a:gradFill>
              </a:rPr>
              <a:t>locate </a:t>
            </a:r>
            <a:r>
              <a:rPr lang="en-ZA" sz="2400" b="1" dirty="0" err="1">
                <a:gradFill>
                  <a:gsLst>
                    <a:gs pos="2917">
                      <a:schemeClr val="tx1"/>
                    </a:gs>
                    <a:gs pos="30000">
                      <a:schemeClr val="tx1"/>
                    </a:gs>
                  </a:gsLst>
                  <a:lin ang="5400000" scaled="0"/>
                </a:gradFill>
              </a:rPr>
              <a:t>proxychains</a:t>
            </a:r>
            <a:endParaRPr lang="en-ZA" sz="2400" b="1"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ZA" sz="2400" dirty="0">
                <a:gradFill>
                  <a:gsLst>
                    <a:gs pos="2917">
                      <a:schemeClr val="tx1"/>
                    </a:gs>
                    <a:gs pos="30000">
                      <a:schemeClr val="tx1"/>
                    </a:gs>
                  </a:gsLst>
                  <a:lin ang="5400000" scaled="0"/>
                </a:gradFill>
              </a:rPr>
              <a:t>Step 2: Setup the config file</a:t>
            </a:r>
          </a:p>
          <a:p>
            <a:pPr>
              <a:lnSpc>
                <a:spcPct val="90000"/>
              </a:lnSpc>
              <a:spcAft>
                <a:spcPts val="600"/>
              </a:spcAft>
            </a:pPr>
            <a:r>
              <a:rPr lang="en-ZA" sz="2400" dirty="0">
                <a:gradFill>
                  <a:gsLst>
                    <a:gs pos="2917">
                      <a:schemeClr val="tx1"/>
                    </a:gs>
                    <a:gs pos="30000">
                      <a:schemeClr val="tx1"/>
                    </a:gs>
                  </a:gsLst>
                  <a:lin ang="5400000" scaled="0"/>
                </a:gradFill>
              </a:rPr>
              <a:t>	Run the command in terminal:  </a:t>
            </a:r>
            <a:r>
              <a:rPr lang="en-ZA" sz="2400" b="1" dirty="0" err="1">
                <a:gradFill>
                  <a:gsLst>
                    <a:gs pos="2917">
                      <a:schemeClr val="tx1"/>
                    </a:gs>
                    <a:gs pos="30000">
                      <a:schemeClr val="tx1"/>
                    </a:gs>
                  </a:gsLst>
                  <a:lin ang="5400000" scaled="0"/>
                </a:gradFill>
              </a:rPr>
              <a:t>leafpad</a:t>
            </a:r>
            <a:r>
              <a:rPr lang="en-ZA" sz="2400" b="1" dirty="0">
                <a:gradFill>
                  <a:gsLst>
                    <a:gs pos="2917">
                      <a:schemeClr val="tx1"/>
                    </a:gs>
                    <a:gs pos="30000">
                      <a:schemeClr val="tx1"/>
                    </a:gs>
                  </a:gsLst>
                  <a:lin ang="5400000" scaled="0"/>
                </a:gradFill>
              </a:rPr>
              <a:t> /etc/</a:t>
            </a:r>
            <a:r>
              <a:rPr lang="en-ZA" sz="2400" b="1" dirty="0" err="1">
                <a:gradFill>
                  <a:gsLst>
                    <a:gs pos="2917">
                      <a:schemeClr val="tx1"/>
                    </a:gs>
                    <a:gs pos="30000">
                      <a:schemeClr val="tx1"/>
                    </a:gs>
                  </a:gsLst>
                  <a:lin ang="5400000" scaled="0"/>
                </a:gradFill>
              </a:rPr>
              <a:t>proxychains.conf</a:t>
            </a:r>
            <a:endParaRPr lang="en-ZA" sz="2400" b="1" dirty="0">
              <a:gradFill>
                <a:gsLst>
                  <a:gs pos="2917">
                    <a:schemeClr val="tx1"/>
                  </a:gs>
                  <a:gs pos="30000">
                    <a:schemeClr val="tx1"/>
                  </a:gs>
                </a:gsLst>
                <a:lin ang="5400000" scaled="0"/>
              </a:gradFill>
            </a:endParaRPr>
          </a:p>
          <a:p>
            <a:pPr>
              <a:lnSpc>
                <a:spcPct val="90000"/>
              </a:lnSpc>
              <a:spcAft>
                <a:spcPts val="600"/>
              </a:spcAft>
            </a:pPr>
            <a:r>
              <a:rPr lang="en-ZA" sz="2400" dirty="0">
                <a:gradFill>
                  <a:gsLst>
                    <a:gs pos="2917">
                      <a:schemeClr val="tx1"/>
                    </a:gs>
                    <a:gs pos="30000">
                      <a:schemeClr val="tx1"/>
                    </a:gs>
                  </a:gsLst>
                  <a:lin ang="5400000" scaled="0"/>
                </a:gradFill>
              </a:rPr>
              <a:t>then</a:t>
            </a:r>
          </a:p>
          <a:p>
            <a:pPr>
              <a:lnSpc>
                <a:spcPct val="90000"/>
              </a:lnSpc>
              <a:spcAft>
                <a:spcPts val="600"/>
              </a:spcAft>
            </a:pPr>
            <a:r>
              <a:rPr lang="en-ZA" sz="2400" dirty="0">
                <a:gradFill>
                  <a:gsLst>
                    <a:gs pos="2917">
                      <a:schemeClr val="tx1"/>
                    </a:gs>
                    <a:gs pos="30000">
                      <a:schemeClr val="tx1"/>
                    </a:gs>
                  </a:gsLst>
                  <a:lin ang="5400000" scaled="0"/>
                </a:gradFill>
              </a:rPr>
              <a:t>	edit “add proxy here”</a:t>
            </a:r>
          </a:p>
          <a:p>
            <a:pPr>
              <a:lnSpc>
                <a:spcPct val="90000"/>
              </a:lnSpc>
              <a:spcAft>
                <a:spcPts val="600"/>
              </a:spcAft>
            </a:pPr>
            <a:r>
              <a:rPr lang="en-ZA" sz="2400" dirty="0">
                <a:gradFill>
                  <a:gsLst>
                    <a:gs pos="2917">
                      <a:schemeClr val="tx1"/>
                    </a:gs>
                    <a:gs pos="30000">
                      <a:schemeClr val="tx1"/>
                    </a:gs>
                  </a:gsLst>
                  <a:lin ang="5400000" scaled="0"/>
                </a:gradFill>
              </a:rPr>
              <a:t>by adding a few from </a:t>
            </a:r>
            <a:r>
              <a:rPr lang="en-ZA" sz="2400" dirty="0">
                <a:gradFill>
                  <a:gsLst>
                    <a:gs pos="2917">
                      <a:schemeClr val="tx1"/>
                    </a:gs>
                    <a:gs pos="30000">
                      <a:schemeClr val="tx1"/>
                    </a:gs>
                  </a:gsLst>
                  <a:lin ang="5400000" scaled="0"/>
                </a:gradFill>
                <a:hlinkClick r:id="rId2"/>
              </a:rPr>
              <a:t>www.socks-proxy.net</a:t>
            </a:r>
            <a:r>
              <a:rPr lang="en-ZA" sz="2400" dirty="0">
                <a:gradFill>
                  <a:gsLst>
                    <a:gs pos="2917">
                      <a:schemeClr val="tx1"/>
                    </a:gs>
                    <a:gs pos="30000">
                      <a:schemeClr val="tx1"/>
                    </a:gs>
                  </a:gsLst>
                  <a:lin ang="5400000" scaled="0"/>
                </a:gradFill>
              </a:rPr>
              <a:t> and </a:t>
            </a:r>
            <a:r>
              <a:rPr lang="en-ZA" sz="2400" dirty="0">
                <a:gradFill>
                  <a:gsLst>
                    <a:gs pos="2917">
                      <a:schemeClr val="tx1"/>
                    </a:gs>
                    <a:gs pos="30000">
                      <a:schemeClr val="tx1"/>
                    </a:gs>
                  </a:gsLst>
                  <a:lin ang="5400000" scaled="0"/>
                </a:gradFill>
                <a:hlinkClick r:id="rId3"/>
              </a:rPr>
              <a:t>www.sslproxies.org/</a:t>
            </a:r>
            <a:endParaRPr lang="en-ZA" sz="2400" dirty="0">
              <a:gradFill>
                <a:gsLst>
                  <a:gs pos="2917">
                    <a:schemeClr val="tx1"/>
                  </a:gs>
                  <a:gs pos="30000">
                    <a:schemeClr val="tx1"/>
                  </a:gs>
                </a:gsLst>
                <a:lin ang="5400000" scaled="0"/>
              </a:gradFill>
            </a:endParaRPr>
          </a:p>
          <a:p>
            <a:pPr>
              <a:lnSpc>
                <a:spcPct val="90000"/>
              </a:lnSpc>
              <a:spcAft>
                <a:spcPts val="600"/>
              </a:spcAft>
            </a:pPr>
            <a:endParaRPr lang="en-ZA" sz="2400" dirty="0">
              <a:gradFill>
                <a:gsLst>
                  <a:gs pos="2917">
                    <a:schemeClr val="tx1"/>
                  </a:gs>
                  <a:gs pos="30000">
                    <a:schemeClr val="tx1"/>
                  </a:gs>
                </a:gsLst>
                <a:lin ang="5400000" scaled="0"/>
              </a:gradFill>
            </a:endParaRPr>
          </a:p>
          <a:p>
            <a:pPr>
              <a:lnSpc>
                <a:spcPct val="90000"/>
              </a:lnSpc>
              <a:spcAft>
                <a:spcPts val="600"/>
              </a:spcAft>
            </a:pPr>
            <a:r>
              <a:rPr lang="en-ZA" sz="2400" dirty="0">
                <a:gradFill>
                  <a:gsLst>
                    <a:gs pos="2917">
                      <a:schemeClr val="tx1"/>
                    </a:gs>
                    <a:gs pos="30000">
                      <a:schemeClr val="tx1"/>
                    </a:gs>
                  </a:gsLst>
                  <a:lin ang="5400000" scaled="0"/>
                </a:gradFill>
              </a:rPr>
              <a:t>and comment out the last line “127.0.0.1 9050”  since we are not using tor.</a:t>
            </a:r>
          </a:p>
        </p:txBody>
      </p:sp>
    </p:spTree>
    <p:extLst>
      <p:ext uri="{BB962C8B-B14F-4D97-AF65-F5344CB8AC3E}">
        <p14:creationId xmlns:p14="http://schemas.microsoft.com/office/powerpoint/2010/main" val="17893309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8A79-1020-45A7-944A-9C49CDAB29AD}"/>
              </a:ext>
            </a:extLst>
          </p:cNvPr>
          <p:cNvSpPr>
            <a:spLocks noGrp="1"/>
          </p:cNvSpPr>
          <p:nvPr>
            <p:ph type="title"/>
          </p:nvPr>
        </p:nvSpPr>
        <p:spPr/>
        <p:txBody>
          <a:bodyPr/>
          <a:lstStyle/>
          <a:p>
            <a:r>
              <a:rPr lang="en-ZA" dirty="0"/>
              <a:t>Anonymize Presence - </a:t>
            </a:r>
            <a:r>
              <a:rPr lang="en-ZA" dirty="0" err="1"/>
              <a:t>Proxychains</a:t>
            </a:r>
            <a:endParaRPr lang="en-US" dirty="0"/>
          </a:p>
        </p:txBody>
      </p:sp>
      <p:sp>
        <p:nvSpPr>
          <p:cNvPr id="3" name="TextBox 2">
            <a:extLst>
              <a:ext uri="{FF2B5EF4-FFF2-40B4-BE49-F238E27FC236}">
                <a16:creationId xmlns:a16="http://schemas.microsoft.com/office/drawing/2014/main" id="{047071A7-DBE4-4A70-9E72-7CA8CF7606B7}"/>
              </a:ext>
            </a:extLst>
          </p:cNvPr>
          <p:cNvSpPr txBox="1"/>
          <p:nvPr/>
        </p:nvSpPr>
        <p:spPr>
          <a:xfrm>
            <a:off x="807378" y="1334861"/>
            <a:ext cx="10924964" cy="17020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ZA" sz="2400" dirty="0">
                <a:gradFill>
                  <a:gsLst>
                    <a:gs pos="2917">
                      <a:schemeClr val="tx1"/>
                    </a:gs>
                    <a:gs pos="30000">
                      <a:schemeClr val="tx1"/>
                    </a:gs>
                  </a:gsLst>
                  <a:lin ang="5400000" scaled="0"/>
                </a:gradFill>
              </a:rPr>
              <a:t>Step 3: Test </a:t>
            </a:r>
            <a:r>
              <a:rPr lang="en-ZA" sz="2400" dirty="0" err="1">
                <a:gradFill>
                  <a:gsLst>
                    <a:gs pos="2917">
                      <a:schemeClr val="tx1"/>
                    </a:gs>
                    <a:gs pos="30000">
                      <a:schemeClr val="tx1"/>
                    </a:gs>
                  </a:gsLst>
                  <a:lin ang="5400000" scaled="0"/>
                </a:gradFill>
              </a:rPr>
              <a:t>proxychains</a:t>
            </a:r>
            <a:endParaRPr lang="en-ZA" sz="2400" dirty="0">
              <a:gradFill>
                <a:gsLst>
                  <a:gs pos="2917">
                    <a:schemeClr val="tx1"/>
                  </a:gs>
                  <a:gs pos="30000">
                    <a:schemeClr val="tx1"/>
                  </a:gs>
                </a:gsLst>
                <a:lin ang="5400000" scaled="0"/>
              </a:gradFill>
            </a:endParaRPr>
          </a:p>
          <a:p>
            <a:pPr>
              <a:lnSpc>
                <a:spcPct val="90000"/>
              </a:lnSpc>
              <a:spcAft>
                <a:spcPts val="600"/>
              </a:spcAft>
            </a:pPr>
            <a:r>
              <a:rPr lang="en-ZA" sz="2400" dirty="0">
                <a:gradFill>
                  <a:gsLst>
                    <a:gs pos="2917">
                      <a:schemeClr val="tx1"/>
                    </a:gs>
                    <a:gs pos="30000">
                      <a:schemeClr val="tx1"/>
                    </a:gs>
                  </a:gsLst>
                  <a:lin ang="5400000" scaled="0"/>
                </a:gradFill>
              </a:rPr>
              <a:t> Run traceroute to any website and note the trace, do it by preceding the command with the </a:t>
            </a:r>
            <a:r>
              <a:rPr lang="en-ZA" sz="2400" dirty="0" err="1">
                <a:gradFill>
                  <a:gsLst>
                    <a:gs pos="2917">
                      <a:schemeClr val="tx1"/>
                    </a:gs>
                    <a:gs pos="30000">
                      <a:schemeClr val="tx1"/>
                    </a:gs>
                  </a:gsLst>
                  <a:lin ang="5400000" scaled="0"/>
                </a:gradFill>
              </a:rPr>
              <a:t>proxychains</a:t>
            </a:r>
            <a:r>
              <a:rPr lang="en-ZA" sz="2400" dirty="0">
                <a:gradFill>
                  <a:gsLst>
                    <a:gs pos="2917">
                      <a:schemeClr val="tx1"/>
                    </a:gs>
                    <a:gs pos="30000">
                      <a:schemeClr val="tx1"/>
                    </a:gs>
                  </a:gsLst>
                  <a:lin ang="5400000" scaled="0"/>
                </a:gradFill>
              </a:rPr>
              <a:t> command and then do it without. You will observe different IP addresses</a:t>
            </a:r>
          </a:p>
        </p:txBody>
      </p:sp>
    </p:spTree>
    <p:extLst>
      <p:ext uri="{BB962C8B-B14F-4D97-AF65-F5344CB8AC3E}">
        <p14:creationId xmlns:p14="http://schemas.microsoft.com/office/powerpoint/2010/main" val="144143572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Y15 Enterprise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External_16x9_Light [Read-Only]" id="{3A1D309E-A9B1-413E-90B6-BA773E86C9AE}" vid="{3930461E-BBF4-4A1F-A2F3-6BA9EAC3A40C}"/>
    </a:ext>
  </a:extLst>
</a:theme>
</file>

<file path=ppt/theme/theme2.xml><?xml version="1.0" encoding="utf-8"?>
<a:theme xmlns:a="http://schemas.openxmlformats.org/drawingml/2006/main" name="3_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3.xml><?xml version="1.0" encoding="utf-8"?>
<a:theme xmlns:a="http://schemas.openxmlformats.org/drawingml/2006/main" name="1_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4.xml><?xml version="1.0" encoding="utf-8"?>
<a:theme xmlns:a="http://schemas.openxmlformats.org/drawingml/2006/main" name="MS Brand White 16-9_Dec-2013">
  <a:themeElements>
    <a:clrScheme name="Custom 57">
      <a:dk1>
        <a:srgbClr val="50505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00BCF2"/>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5.xml><?xml version="1.0" encoding="utf-8"?>
<a:theme xmlns:a="http://schemas.openxmlformats.org/drawingml/2006/main" name="4_FY15 Enterprise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External_16x9_Light [Read-Only]" id="{3A1D309E-A9B1-413E-90B6-BA773E86C9AE}" vid="{3930461E-BBF4-4A1F-A2F3-6BA9EAC3A40C}"/>
    </a:ext>
  </a:extLst>
</a:theme>
</file>

<file path=ppt/theme/theme6.xml><?xml version="1.0" encoding="utf-8"?>
<a:theme xmlns:a="http://schemas.openxmlformats.org/drawingml/2006/main" name="2_5-30639_MGXFY16_Dark_Template">
  <a:themeElements>
    <a:clrScheme name="Digital Transformation">
      <a:dk1>
        <a:srgbClr val="0A193D"/>
      </a:dk1>
      <a:lt1>
        <a:srgbClr val="FFFFFF"/>
      </a:lt1>
      <a:dk2>
        <a:srgbClr val="004386"/>
      </a:dk2>
      <a:lt2>
        <a:srgbClr val="FAFAFA"/>
      </a:lt2>
      <a:accent1>
        <a:srgbClr val="0078D7"/>
      </a:accent1>
      <a:accent2>
        <a:srgbClr val="0EB9B1"/>
      </a:accent2>
      <a:accent3>
        <a:srgbClr val="60499D"/>
      </a:accent3>
      <a:accent4>
        <a:srgbClr val="00BCF2"/>
      </a:accent4>
      <a:accent5>
        <a:srgbClr val="41B654"/>
      </a:accent5>
      <a:accent6>
        <a:srgbClr val="FFB900"/>
      </a:accent6>
      <a:hlink>
        <a:srgbClr val="FFB900"/>
      </a:hlink>
      <a:folHlink>
        <a:srgbClr val="FFB9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_Global_Engagement_Program_Track_V1" id="{3B33E395-A702-4FE7-AD2D-F06943B20E0C}" vid="{C306C0CA-FD51-402A-9125-9C8F582685DC}"/>
    </a:ext>
  </a:extLst>
</a:theme>
</file>

<file path=ppt/theme/theme7.xml><?xml version="1.0" encoding="utf-8"?>
<a:theme xmlns:a="http://schemas.openxmlformats.org/drawingml/2006/main" name="1_MSVID_TT_White-Teal_16x9_Jan-8-2013">
  <a:themeElements>
    <a:clrScheme name="Custom 32">
      <a:dk1>
        <a:srgbClr val="505050"/>
      </a:dk1>
      <a:lt1>
        <a:srgbClr val="FFFFFF"/>
      </a:lt1>
      <a:dk2>
        <a:srgbClr val="002050"/>
      </a:dk2>
      <a:lt2>
        <a:srgbClr val="D2D2D2"/>
      </a:lt2>
      <a:accent1>
        <a:srgbClr val="0072C6"/>
      </a:accent1>
      <a:accent2>
        <a:srgbClr val="00BCF2"/>
      </a:accent2>
      <a:accent3>
        <a:srgbClr val="00B294"/>
      </a:accent3>
      <a:accent4>
        <a:srgbClr val="008272"/>
      </a:accent4>
      <a:accent5>
        <a:srgbClr val="008A00"/>
      </a:accent5>
      <a:accent6>
        <a:srgbClr val="7FBA00"/>
      </a:accent6>
      <a:hlink>
        <a:srgbClr val="68217A"/>
      </a:hlink>
      <a:folHlink>
        <a:srgbClr val="B4009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LIGHT_BLACK_DARK.potx" id="{F88D7E8C-41C2-4F80-B50F-AF7F4BA402DF}" vid="{1E52C5CB-7F3B-4964-8160-750367E0667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414</Words>
  <Application>Microsoft Office PowerPoint</Application>
  <PresentationFormat>Widescreen</PresentationFormat>
  <Paragraphs>79</Paragraphs>
  <Slides>11</Slides>
  <Notes>1</Notes>
  <HiddenSlides>0</HiddenSlides>
  <MMClips>0</MMClips>
  <ScaleCrop>false</ScaleCrop>
  <HeadingPairs>
    <vt:vector size="8" baseType="variant">
      <vt:variant>
        <vt:lpstr>Fonts Used</vt:lpstr>
      </vt:variant>
      <vt:variant>
        <vt:i4>7</vt:i4>
      </vt:variant>
      <vt:variant>
        <vt:lpstr>Theme</vt:lpstr>
      </vt:variant>
      <vt:variant>
        <vt:i4>7</vt:i4>
      </vt:variant>
      <vt:variant>
        <vt:lpstr>Embedded OLE Servers</vt:lpstr>
      </vt:variant>
      <vt:variant>
        <vt:i4>1</vt:i4>
      </vt:variant>
      <vt:variant>
        <vt:lpstr>Slide Titles</vt:lpstr>
      </vt:variant>
      <vt:variant>
        <vt:i4>11</vt:i4>
      </vt:variant>
    </vt:vector>
  </HeadingPairs>
  <TitlesOfParts>
    <vt:vector size="26" baseType="lpstr">
      <vt:lpstr>Arial</vt:lpstr>
      <vt:lpstr>Calibri</vt:lpstr>
      <vt:lpstr>Consolas</vt:lpstr>
      <vt:lpstr>Open Sans</vt:lpstr>
      <vt:lpstr>Segoe UI</vt:lpstr>
      <vt:lpstr>Segoe UI Light</vt:lpstr>
      <vt:lpstr>Wingdings</vt:lpstr>
      <vt:lpstr>FY15 Enterprise identity theme</vt:lpstr>
      <vt:lpstr>3_FY15 Enterprise identity theme</vt:lpstr>
      <vt:lpstr>1_FY15 Enterprise identity theme</vt:lpstr>
      <vt:lpstr>MS Brand White 16-9_Dec-2013</vt:lpstr>
      <vt:lpstr>4_FY15 Enterprise identity theme</vt:lpstr>
      <vt:lpstr>2_5-30639_MGXFY16_Dark_Template</vt:lpstr>
      <vt:lpstr>1_MSVID_TT_White-Teal_16x9_Jan-8-2013</vt:lpstr>
      <vt:lpstr>think-cell Slide</vt:lpstr>
      <vt:lpstr>Group Technology Architecture</vt:lpstr>
      <vt:lpstr>Contents</vt:lpstr>
      <vt:lpstr>Pre-requisites</vt:lpstr>
      <vt:lpstr>Cyber Security - Introduction</vt:lpstr>
      <vt:lpstr>Hacking - Introduction</vt:lpstr>
      <vt:lpstr>Kali Linux – Quick Introduction</vt:lpstr>
      <vt:lpstr>Anonymize Presence - Proxychains</vt:lpstr>
      <vt:lpstr>Anonymize Presence - Proxychains</vt:lpstr>
      <vt:lpstr>Anonymize Presence - Proxychains</vt:lpstr>
      <vt:lpstr>Recon - Nmap</vt:lpstr>
      <vt:lpstr>Learning 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2017-08-07T10:05:29Z</dcterms:created>
  <dcterms:modified xsi:type="dcterms:W3CDTF">2017-11-02T07:41:48Z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johankl@microsoft.com</vt:lpwstr>
  </property>
  <property fmtid="{D5CDD505-2E9C-101B-9397-08002B2CF9AE}" pid="6" name="MSIP_Label_f42aa342-8706-4288-bd11-ebb85995028c_SetDate">
    <vt:lpwstr>2017-08-07T12:05:41.7985376+02:00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